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8"/>
  </p:notesMasterIdLst>
  <p:sldIdLst>
    <p:sldId id="256" r:id="rId3"/>
    <p:sldId id="257" r:id="rId4"/>
    <p:sldId id="258" r:id="rId5"/>
    <p:sldId id="259" r:id="rId6"/>
    <p:sldId id="260" r:id="rId7"/>
    <p:sldId id="261" r:id="rId8"/>
    <p:sldId id="262" r:id="rId9"/>
    <p:sldId id="263" r:id="rId10"/>
    <p:sldId id="283" r:id="rId11"/>
    <p:sldId id="284" r:id="rId12"/>
    <p:sldId id="279" r:id="rId13"/>
    <p:sldId id="280" r:id="rId14"/>
    <p:sldId id="281" r:id="rId15"/>
    <p:sldId id="282" r:id="rId16"/>
    <p:sldId id="286" r:id="rId17"/>
    <p:sldId id="287" r:id="rId18"/>
    <p:sldId id="288" r:id="rId19"/>
    <p:sldId id="289" r:id="rId20"/>
    <p:sldId id="290" r:id="rId21"/>
    <p:sldId id="291" r:id="rId22"/>
    <p:sldId id="292" r:id="rId23"/>
    <p:sldId id="268" r:id="rId24"/>
    <p:sldId id="269" r:id="rId25"/>
    <p:sldId id="270" r:id="rId26"/>
    <p:sldId id="271" r:id="rId27"/>
    <p:sldId id="272" r:id="rId28"/>
    <p:sldId id="273" r:id="rId29"/>
    <p:sldId id="274" r:id="rId30"/>
    <p:sldId id="275" r:id="rId31"/>
    <p:sldId id="276" r:id="rId32"/>
    <p:sldId id="277" r:id="rId33"/>
    <p:sldId id="278" r:id="rId34"/>
    <p:sldId id="264" r:id="rId35"/>
    <p:sldId id="266" r:id="rId36"/>
    <p:sldId id="26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948" autoAdjust="0"/>
  </p:normalViewPr>
  <p:slideViewPr>
    <p:cSldViewPr snapToGrid="0">
      <p:cViewPr varScale="1">
        <p:scale>
          <a:sx n="80" d="100"/>
          <a:sy n="80" d="100"/>
        </p:scale>
        <p:origin x="78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FE665E-B7F2-4144-9A9D-D7A3C5FA409C}"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en-US"/>
        </a:p>
      </dgm:t>
    </dgm:pt>
    <dgm:pt modelId="{692CCA5C-C579-4CBA-BA49-79704505D8B7}">
      <dgm:prSet custT="1"/>
      <dgm:spPr/>
      <dgm:t>
        <a:bodyPr/>
        <a:lstStyle/>
        <a:p>
          <a:r>
            <a:rPr lang="en-US" sz="4000" dirty="0"/>
            <a:t>Project By :</a:t>
          </a:r>
        </a:p>
      </dgm:t>
    </dgm:pt>
    <dgm:pt modelId="{3023B50E-E12F-4F7F-8410-1CEF5B80D2DE}" type="parTrans" cxnId="{3593DD61-E234-45D9-B105-60A2DA0C4C46}">
      <dgm:prSet/>
      <dgm:spPr/>
      <dgm:t>
        <a:bodyPr/>
        <a:lstStyle/>
        <a:p>
          <a:endParaRPr lang="en-US"/>
        </a:p>
      </dgm:t>
    </dgm:pt>
    <dgm:pt modelId="{E4525AD3-F11E-49F8-890A-2DE0ECA2BB43}" type="sibTrans" cxnId="{3593DD61-E234-45D9-B105-60A2DA0C4C46}">
      <dgm:prSet/>
      <dgm:spPr/>
      <dgm:t>
        <a:bodyPr/>
        <a:lstStyle/>
        <a:p>
          <a:endParaRPr lang="en-US"/>
        </a:p>
      </dgm:t>
    </dgm:pt>
    <dgm:pt modelId="{5477E24B-62CC-49F4-BEE5-14693DD68699}">
      <dgm:prSet/>
      <dgm:spPr/>
      <dgm:t>
        <a:bodyPr/>
        <a:lstStyle/>
        <a:p>
          <a:pPr>
            <a:buNone/>
          </a:pPr>
          <a:r>
            <a:rPr lang="en-US" dirty="0">
              <a:solidFill>
                <a:schemeClr val="bg1"/>
              </a:solidFill>
            </a:rPr>
            <a:t>Mahesh Badhe</a:t>
          </a:r>
        </a:p>
        <a:p>
          <a:pPr>
            <a:buNone/>
          </a:pPr>
          <a:r>
            <a:rPr lang="en-US" dirty="0">
              <a:solidFill>
                <a:schemeClr val="bg1"/>
              </a:solidFill>
            </a:rPr>
            <a:t>( A - 03)</a:t>
          </a:r>
        </a:p>
      </dgm:t>
    </dgm:pt>
    <dgm:pt modelId="{D951618B-F45B-43B7-9B20-2D4C30AE2EB9}" type="parTrans" cxnId="{F5CF2DC2-CBF7-4B99-911F-841E3E5BDB4F}">
      <dgm:prSet/>
      <dgm:spPr/>
      <dgm:t>
        <a:bodyPr/>
        <a:lstStyle/>
        <a:p>
          <a:endParaRPr lang="en-US"/>
        </a:p>
      </dgm:t>
    </dgm:pt>
    <dgm:pt modelId="{BC3E415E-CD16-4B51-946D-4D19C7600BEF}" type="sibTrans" cxnId="{F5CF2DC2-CBF7-4B99-911F-841E3E5BDB4F}">
      <dgm:prSet/>
      <dgm:spPr/>
      <dgm:t>
        <a:bodyPr/>
        <a:lstStyle/>
        <a:p>
          <a:endParaRPr lang="en-US"/>
        </a:p>
      </dgm:t>
    </dgm:pt>
    <dgm:pt modelId="{21F3BF32-AE4B-445F-A59F-BC11265E7A9A}">
      <dgm:prSet/>
      <dgm:spPr/>
      <dgm:t>
        <a:bodyPr/>
        <a:lstStyle/>
        <a:p>
          <a:pPr>
            <a:buNone/>
          </a:pPr>
          <a:r>
            <a:rPr lang="en-US" dirty="0"/>
            <a:t>Aditya Deo</a:t>
          </a:r>
        </a:p>
        <a:p>
          <a:pPr>
            <a:buNone/>
          </a:pPr>
          <a:r>
            <a:rPr lang="en-US" dirty="0"/>
            <a:t>( A - 15)</a:t>
          </a:r>
        </a:p>
      </dgm:t>
    </dgm:pt>
    <dgm:pt modelId="{C6881EAB-D57D-44E9-BECF-F6C2C9EFC395}" type="parTrans" cxnId="{707122FE-2092-4B7B-831A-747871DEE166}">
      <dgm:prSet/>
      <dgm:spPr/>
      <dgm:t>
        <a:bodyPr/>
        <a:lstStyle/>
        <a:p>
          <a:endParaRPr lang="en-US"/>
        </a:p>
      </dgm:t>
    </dgm:pt>
    <dgm:pt modelId="{308FD4AF-B083-448F-9A46-6BB9A8586F9C}" type="sibTrans" cxnId="{707122FE-2092-4B7B-831A-747871DEE166}">
      <dgm:prSet/>
      <dgm:spPr/>
      <dgm:t>
        <a:bodyPr/>
        <a:lstStyle/>
        <a:p>
          <a:endParaRPr lang="en-US"/>
        </a:p>
      </dgm:t>
    </dgm:pt>
    <dgm:pt modelId="{F1D388C2-C15A-4D41-959F-7FDD1B604935}">
      <dgm:prSet/>
      <dgm:spPr/>
      <dgm:t>
        <a:bodyPr/>
        <a:lstStyle/>
        <a:p>
          <a:pPr>
            <a:buNone/>
          </a:pPr>
          <a:r>
            <a:rPr lang="en-US" dirty="0"/>
            <a:t>Darshan Ganatra</a:t>
          </a:r>
        </a:p>
        <a:p>
          <a:pPr>
            <a:buNone/>
          </a:pPr>
          <a:r>
            <a:rPr lang="en-US" dirty="0"/>
            <a:t>( A - 21)</a:t>
          </a:r>
        </a:p>
      </dgm:t>
    </dgm:pt>
    <dgm:pt modelId="{A7CE95BF-3C38-4F47-8329-0084055945DB}" type="parTrans" cxnId="{877B113E-A878-4F44-83D7-A3A0AAD0951B}">
      <dgm:prSet/>
      <dgm:spPr/>
      <dgm:t>
        <a:bodyPr/>
        <a:lstStyle/>
        <a:p>
          <a:endParaRPr lang="en-US"/>
        </a:p>
      </dgm:t>
    </dgm:pt>
    <dgm:pt modelId="{779DEC5D-5824-4825-AB94-67B40955060E}" type="sibTrans" cxnId="{877B113E-A878-4F44-83D7-A3A0AAD0951B}">
      <dgm:prSet/>
      <dgm:spPr/>
      <dgm:t>
        <a:bodyPr/>
        <a:lstStyle/>
        <a:p>
          <a:endParaRPr lang="en-US"/>
        </a:p>
      </dgm:t>
    </dgm:pt>
    <dgm:pt modelId="{048D0E6F-3041-494B-A526-4524DB596CDF}">
      <dgm:prSet/>
      <dgm:spPr/>
      <dgm:t>
        <a:bodyPr/>
        <a:lstStyle/>
        <a:p>
          <a:pPr>
            <a:buNone/>
          </a:pPr>
          <a:r>
            <a:rPr lang="en-US" dirty="0"/>
            <a:t>Akshay Karale</a:t>
          </a:r>
        </a:p>
        <a:p>
          <a:pPr>
            <a:buNone/>
          </a:pPr>
          <a:r>
            <a:rPr lang="en-US" dirty="0"/>
            <a:t>( A - 30)</a:t>
          </a:r>
        </a:p>
      </dgm:t>
    </dgm:pt>
    <dgm:pt modelId="{2DD93232-AC49-41E6-B164-14CDE4A70DA8}" type="parTrans" cxnId="{ADFFAE21-78ED-42FA-A326-A60E259D076C}">
      <dgm:prSet/>
      <dgm:spPr/>
      <dgm:t>
        <a:bodyPr/>
        <a:lstStyle/>
        <a:p>
          <a:endParaRPr lang="en-US"/>
        </a:p>
      </dgm:t>
    </dgm:pt>
    <dgm:pt modelId="{8FE5249C-68BA-4B29-B494-D1474A5170D0}" type="sibTrans" cxnId="{ADFFAE21-78ED-42FA-A326-A60E259D076C}">
      <dgm:prSet/>
      <dgm:spPr/>
      <dgm:t>
        <a:bodyPr/>
        <a:lstStyle/>
        <a:p>
          <a:endParaRPr lang="en-US"/>
        </a:p>
      </dgm:t>
    </dgm:pt>
    <dgm:pt modelId="{749A6D56-1383-49D5-8056-F6F3C62C8EEB}" type="pres">
      <dgm:prSet presAssocID="{3AFE665E-B7F2-4144-9A9D-D7A3C5FA409C}" presName="Name0" presStyleCnt="0">
        <dgm:presLayoutVars>
          <dgm:chMax val="1"/>
          <dgm:chPref val="1"/>
        </dgm:presLayoutVars>
      </dgm:prSet>
      <dgm:spPr/>
    </dgm:pt>
    <dgm:pt modelId="{814F722A-11AB-480F-B694-021B88818B1E}" type="pres">
      <dgm:prSet presAssocID="{692CCA5C-C579-4CBA-BA49-79704505D8B7}" presName="Parent" presStyleLbl="node0" presStyleIdx="0" presStyleCnt="1" custLinFactNeighborX="678">
        <dgm:presLayoutVars>
          <dgm:chMax val="5"/>
          <dgm:chPref val="5"/>
        </dgm:presLayoutVars>
      </dgm:prSet>
      <dgm:spPr/>
    </dgm:pt>
    <dgm:pt modelId="{580F5BF9-6F1C-4CF9-810F-C6BC450202CD}" type="pres">
      <dgm:prSet presAssocID="{692CCA5C-C579-4CBA-BA49-79704505D8B7}" presName="Accent1" presStyleLbl="node1" presStyleIdx="0" presStyleCnt="17"/>
      <dgm:spPr/>
    </dgm:pt>
    <dgm:pt modelId="{15A653BB-B869-4E9A-8FC0-6F281AD49226}" type="pres">
      <dgm:prSet presAssocID="{692CCA5C-C579-4CBA-BA49-79704505D8B7}" presName="Accent2" presStyleLbl="node1" presStyleIdx="1" presStyleCnt="17"/>
      <dgm:spPr/>
    </dgm:pt>
    <dgm:pt modelId="{E0000C5A-CBC6-41F8-9A91-06988434EE6E}" type="pres">
      <dgm:prSet presAssocID="{692CCA5C-C579-4CBA-BA49-79704505D8B7}" presName="Accent3" presStyleLbl="node1" presStyleIdx="2" presStyleCnt="17"/>
      <dgm:spPr/>
    </dgm:pt>
    <dgm:pt modelId="{6F190C3A-88E6-4CA5-94BA-FCD5AB665FD5}" type="pres">
      <dgm:prSet presAssocID="{692CCA5C-C579-4CBA-BA49-79704505D8B7}" presName="Accent4" presStyleLbl="node1" presStyleIdx="3" presStyleCnt="17"/>
      <dgm:spPr/>
    </dgm:pt>
    <dgm:pt modelId="{4167210C-1D04-4AE6-8663-591468DA2E09}" type="pres">
      <dgm:prSet presAssocID="{692CCA5C-C579-4CBA-BA49-79704505D8B7}" presName="Accent5" presStyleLbl="node1" presStyleIdx="4" presStyleCnt="17"/>
      <dgm:spPr/>
    </dgm:pt>
    <dgm:pt modelId="{915FE456-DA66-4B5A-9D4B-FC06ABEF35E4}" type="pres">
      <dgm:prSet presAssocID="{692CCA5C-C579-4CBA-BA49-79704505D8B7}" presName="Accent6" presStyleLbl="node1" presStyleIdx="5" presStyleCnt="17"/>
      <dgm:spPr/>
    </dgm:pt>
    <dgm:pt modelId="{8771178F-0131-4158-9DE5-93FBECF01179}" type="pres">
      <dgm:prSet presAssocID="{5477E24B-62CC-49F4-BEE5-14693DD68699}" presName="Child1" presStyleLbl="node1" presStyleIdx="6" presStyleCnt="17">
        <dgm:presLayoutVars>
          <dgm:chMax val="0"/>
          <dgm:chPref val="0"/>
        </dgm:presLayoutVars>
      </dgm:prSet>
      <dgm:spPr/>
    </dgm:pt>
    <dgm:pt modelId="{91080F92-049F-418B-9453-568D6E4CC778}" type="pres">
      <dgm:prSet presAssocID="{5477E24B-62CC-49F4-BEE5-14693DD68699}" presName="Accent7" presStyleCnt="0"/>
      <dgm:spPr/>
    </dgm:pt>
    <dgm:pt modelId="{27493776-48D7-4AA5-9B8A-A99F589801B2}" type="pres">
      <dgm:prSet presAssocID="{5477E24B-62CC-49F4-BEE5-14693DD68699}" presName="AccentHold1" presStyleLbl="node1" presStyleIdx="7" presStyleCnt="17"/>
      <dgm:spPr/>
    </dgm:pt>
    <dgm:pt modelId="{43CEF12C-74B5-4B18-AE34-42A8E1364868}" type="pres">
      <dgm:prSet presAssocID="{5477E24B-62CC-49F4-BEE5-14693DD68699}" presName="Accent8" presStyleCnt="0"/>
      <dgm:spPr/>
    </dgm:pt>
    <dgm:pt modelId="{E85AA334-F51E-4965-A716-103C01F23F32}" type="pres">
      <dgm:prSet presAssocID="{5477E24B-62CC-49F4-BEE5-14693DD68699}" presName="AccentHold2" presStyleLbl="node1" presStyleIdx="8" presStyleCnt="17"/>
      <dgm:spPr/>
    </dgm:pt>
    <dgm:pt modelId="{2DB8F3DA-C756-4D83-AAD1-AE48A6437785}" type="pres">
      <dgm:prSet presAssocID="{21F3BF32-AE4B-445F-A59F-BC11265E7A9A}" presName="Child2" presStyleLbl="node1" presStyleIdx="9" presStyleCnt="17">
        <dgm:presLayoutVars>
          <dgm:chMax val="0"/>
          <dgm:chPref val="0"/>
        </dgm:presLayoutVars>
      </dgm:prSet>
      <dgm:spPr/>
    </dgm:pt>
    <dgm:pt modelId="{ED2514CE-F96E-4B1F-A4A9-9D0B2DFCC79A}" type="pres">
      <dgm:prSet presAssocID="{21F3BF32-AE4B-445F-A59F-BC11265E7A9A}" presName="Accent9" presStyleCnt="0"/>
      <dgm:spPr/>
    </dgm:pt>
    <dgm:pt modelId="{C6981DA6-B99D-4357-9D98-203182F4ECB0}" type="pres">
      <dgm:prSet presAssocID="{21F3BF32-AE4B-445F-A59F-BC11265E7A9A}" presName="AccentHold1" presStyleLbl="node1" presStyleIdx="10" presStyleCnt="17"/>
      <dgm:spPr/>
    </dgm:pt>
    <dgm:pt modelId="{667653A9-204C-4B76-959D-3D48F3F395BF}" type="pres">
      <dgm:prSet presAssocID="{21F3BF32-AE4B-445F-A59F-BC11265E7A9A}" presName="Accent10" presStyleCnt="0"/>
      <dgm:spPr/>
    </dgm:pt>
    <dgm:pt modelId="{CB06D5C0-2427-4047-B03B-6DA900CD8D17}" type="pres">
      <dgm:prSet presAssocID="{21F3BF32-AE4B-445F-A59F-BC11265E7A9A}" presName="AccentHold2" presStyleLbl="node1" presStyleIdx="11" presStyleCnt="17"/>
      <dgm:spPr/>
    </dgm:pt>
    <dgm:pt modelId="{80E145E4-8F14-400D-BBF3-2D5A2037AB50}" type="pres">
      <dgm:prSet presAssocID="{21F3BF32-AE4B-445F-A59F-BC11265E7A9A}" presName="Accent11" presStyleCnt="0"/>
      <dgm:spPr/>
    </dgm:pt>
    <dgm:pt modelId="{070598C7-BF53-489B-8A47-32B6984849F5}" type="pres">
      <dgm:prSet presAssocID="{21F3BF32-AE4B-445F-A59F-BC11265E7A9A}" presName="AccentHold3" presStyleLbl="node1" presStyleIdx="12" presStyleCnt="17"/>
      <dgm:spPr/>
    </dgm:pt>
    <dgm:pt modelId="{CF43F330-CA31-44C5-8C08-07DB525CCFB1}" type="pres">
      <dgm:prSet presAssocID="{F1D388C2-C15A-4D41-959F-7FDD1B604935}" presName="Child3" presStyleLbl="node1" presStyleIdx="13" presStyleCnt="17">
        <dgm:presLayoutVars>
          <dgm:chMax val="0"/>
          <dgm:chPref val="0"/>
        </dgm:presLayoutVars>
      </dgm:prSet>
      <dgm:spPr/>
    </dgm:pt>
    <dgm:pt modelId="{3DF903E9-EC74-447B-9318-07D452B0BA8E}" type="pres">
      <dgm:prSet presAssocID="{F1D388C2-C15A-4D41-959F-7FDD1B604935}" presName="Accent12" presStyleCnt="0"/>
      <dgm:spPr/>
    </dgm:pt>
    <dgm:pt modelId="{B801B296-98D5-44BB-AC4E-15AB4ADF851F}" type="pres">
      <dgm:prSet presAssocID="{F1D388C2-C15A-4D41-959F-7FDD1B604935}" presName="AccentHold1" presStyleLbl="node1" presStyleIdx="14" presStyleCnt="17"/>
      <dgm:spPr/>
    </dgm:pt>
    <dgm:pt modelId="{E7663224-D6C5-42EF-A2B8-DA53385995A9}" type="pres">
      <dgm:prSet presAssocID="{048D0E6F-3041-494B-A526-4524DB596CDF}" presName="Child4" presStyleLbl="node1" presStyleIdx="15" presStyleCnt="17">
        <dgm:presLayoutVars>
          <dgm:chMax val="0"/>
          <dgm:chPref val="0"/>
        </dgm:presLayoutVars>
      </dgm:prSet>
      <dgm:spPr/>
    </dgm:pt>
    <dgm:pt modelId="{2C24836A-D922-4779-9F8A-0F2C612D6144}" type="pres">
      <dgm:prSet presAssocID="{048D0E6F-3041-494B-A526-4524DB596CDF}" presName="Accent13" presStyleCnt="0"/>
      <dgm:spPr/>
    </dgm:pt>
    <dgm:pt modelId="{0C32D14E-456D-4FAB-9053-EF8F37DF7533}" type="pres">
      <dgm:prSet presAssocID="{048D0E6F-3041-494B-A526-4524DB596CDF}" presName="AccentHold1" presStyleLbl="node1" presStyleIdx="16" presStyleCnt="17"/>
      <dgm:spPr/>
    </dgm:pt>
  </dgm:ptLst>
  <dgm:cxnLst>
    <dgm:cxn modelId="{ADFFAE21-78ED-42FA-A326-A60E259D076C}" srcId="{692CCA5C-C579-4CBA-BA49-79704505D8B7}" destId="{048D0E6F-3041-494B-A526-4524DB596CDF}" srcOrd="3" destOrd="0" parTransId="{2DD93232-AC49-41E6-B164-14CDE4A70DA8}" sibTransId="{8FE5249C-68BA-4B29-B494-D1474A5170D0}"/>
    <dgm:cxn modelId="{877B113E-A878-4F44-83D7-A3A0AAD0951B}" srcId="{692CCA5C-C579-4CBA-BA49-79704505D8B7}" destId="{F1D388C2-C15A-4D41-959F-7FDD1B604935}" srcOrd="2" destOrd="0" parTransId="{A7CE95BF-3C38-4F47-8329-0084055945DB}" sibTransId="{779DEC5D-5824-4825-AB94-67B40955060E}"/>
    <dgm:cxn modelId="{3593DD61-E234-45D9-B105-60A2DA0C4C46}" srcId="{3AFE665E-B7F2-4144-9A9D-D7A3C5FA409C}" destId="{692CCA5C-C579-4CBA-BA49-79704505D8B7}" srcOrd="0" destOrd="0" parTransId="{3023B50E-E12F-4F7F-8410-1CEF5B80D2DE}" sibTransId="{E4525AD3-F11E-49F8-890A-2DE0ECA2BB43}"/>
    <dgm:cxn modelId="{C49BC166-0ADD-443B-876B-E38C1743A02A}" type="presOf" srcId="{692CCA5C-C579-4CBA-BA49-79704505D8B7}" destId="{814F722A-11AB-480F-B694-021B88818B1E}" srcOrd="0" destOrd="0" presId="urn:microsoft.com/office/officeart/2009/3/layout/CircleRelationship"/>
    <dgm:cxn modelId="{7A7683A4-1967-457D-AE2A-C22DDA31DB7A}" type="presOf" srcId="{21F3BF32-AE4B-445F-A59F-BC11265E7A9A}" destId="{2DB8F3DA-C756-4D83-AAD1-AE48A6437785}" srcOrd="0" destOrd="0" presId="urn:microsoft.com/office/officeart/2009/3/layout/CircleRelationship"/>
    <dgm:cxn modelId="{FA5218A9-730D-4EA8-A45F-CAA2056C4F0C}" type="presOf" srcId="{5477E24B-62CC-49F4-BEE5-14693DD68699}" destId="{8771178F-0131-4158-9DE5-93FBECF01179}" srcOrd="0" destOrd="0" presId="urn:microsoft.com/office/officeart/2009/3/layout/CircleRelationship"/>
    <dgm:cxn modelId="{7F28C8C1-93DA-4611-BFC4-05B166417557}" type="presOf" srcId="{048D0E6F-3041-494B-A526-4524DB596CDF}" destId="{E7663224-D6C5-42EF-A2B8-DA53385995A9}" srcOrd="0" destOrd="0" presId="urn:microsoft.com/office/officeart/2009/3/layout/CircleRelationship"/>
    <dgm:cxn modelId="{F5CF2DC2-CBF7-4B99-911F-841E3E5BDB4F}" srcId="{692CCA5C-C579-4CBA-BA49-79704505D8B7}" destId="{5477E24B-62CC-49F4-BEE5-14693DD68699}" srcOrd="0" destOrd="0" parTransId="{D951618B-F45B-43B7-9B20-2D4C30AE2EB9}" sibTransId="{BC3E415E-CD16-4B51-946D-4D19C7600BEF}"/>
    <dgm:cxn modelId="{9609C7C4-7A5C-4471-8856-A75E6D4641D3}" type="presOf" srcId="{F1D388C2-C15A-4D41-959F-7FDD1B604935}" destId="{CF43F330-CA31-44C5-8C08-07DB525CCFB1}" srcOrd="0" destOrd="0" presId="urn:microsoft.com/office/officeart/2009/3/layout/CircleRelationship"/>
    <dgm:cxn modelId="{F3B938C6-4A6E-4C61-BB63-D291060B25D7}" type="presOf" srcId="{3AFE665E-B7F2-4144-9A9D-D7A3C5FA409C}" destId="{749A6D56-1383-49D5-8056-F6F3C62C8EEB}" srcOrd="0" destOrd="0" presId="urn:microsoft.com/office/officeart/2009/3/layout/CircleRelationship"/>
    <dgm:cxn modelId="{707122FE-2092-4B7B-831A-747871DEE166}" srcId="{692CCA5C-C579-4CBA-BA49-79704505D8B7}" destId="{21F3BF32-AE4B-445F-A59F-BC11265E7A9A}" srcOrd="1" destOrd="0" parTransId="{C6881EAB-D57D-44E9-BECF-F6C2C9EFC395}" sibTransId="{308FD4AF-B083-448F-9A46-6BB9A8586F9C}"/>
    <dgm:cxn modelId="{2ABBE5CC-2CA0-45E0-B221-DB3466031758}" type="presParOf" srcId="{749A6D56-1383-49D5-8056-F6F3C62C8EEB}" destId="{814F722A-11AB-480F-B694-021B88818B1E}" srcOrd="0" destOrd="0" presId="urn:microsoft.com/office/officeart/2009/3/layout/CircleRelationship"/>
    <dgm:cxn modelId="{B2CB1438-8BF2-4398-861B-5BDB208B5DD4}" type="presParOf" srcId="{749A6D56-1383-49D5-8056-F6F3C62C8EEB}" destId="{580F5BF9-6F1C-4CF9-810F-C6BC450202CD}" srcOrd="1" destOrd="0" presId="urn:microsoft.com/office/officeart/2009/3/layout/CircleRelationship"/>
    <dgm:cxn modelId="{26784B1B-A5B6-471E-A8C0-747A5F50CDAC}" type="presParOf" srcId="{749A6D56-1383-49D5-8056-F6F3C62C8EEB}" destId="{15A653BB-B869-4E9A-8FC0-6F281AD49226}" srcOrd="2" destOrd="0" presId="urn:microsoft.com/office/officeart/2009/3/layout/CircleRelationship"/>
    <dgm:cxn modelId="{A5DC9A79-2558-4E80-BD75-CC1CED48DD94}" type="presParOf" srcId="{749A6D56-1383-49D5-8056-F6F3C62C8EEB}" destId="{E0000C5A-CBC6-41F8-9A91-06988434EE6E}" srcOrd="3" destOrd="0" presId="urn:microsoft.com/office/officeart/2009/3/layout/CircleRelationship"/>
    <dgm:cxn modelId="{4E620319-FCA7-425F-A09E-3A83D1D1286A}" type="presParOf" srcId="{749A6D56-1383-49D5-8056-F6F3C62C8EEB}" destId="{6F190C3A-88E6-4CA5-94BA-FCD5AB665FD5}" srcOrd="4" destOrd="0" presId="urn:microsoft.com/office/officeart/2009/3/layout/CircleRelationship"/>
    <dgm:cxn modelId="{7F1DCFD2-15B5-4BCE-9ED0-6C4152BF8768}" type="presParOf" srcId="{749A6D56-1383-49D5-8056-F6F3C62C8EEB}" destId="{4167210C-1D04-4AE6-8663-591468DA2E09}" srcOrd="5" destOrd="0" presId="urn:microsoft.com/office/officeart/2009/3/layout/CircleRelationship"/>
    <dgm:cxn modelId="{FE5B3658-08C0-4575-9B0E-A30F71EADD5A}" type="presParOf" srcId="{749A6D56-1383-49D5-8056-F6F3C62C8EEB}" destId="{915FE456-DA66-4B5A-9D4B-FC06ABEF35E4}" srcOrd="6" destOrd="0" presId="urn:microsoft.com/office/officeart/2009/3/layout/CircleRelationship"/>
    <dgm:cxn modelId="{768BAD71-D017-48A5-BF2F-E2BB41B72B2F}" type="presParOf" srcId="{749A6D56-1383-49D5-8056-F6F3C62C8EEB}" destId="{8771178F-0131-4158-9DE5-93FBECF01179}" srcOrd="7" destOrd="0" presId="urn:microsoft.com/office/officeart/2009/3/layout/CircleRelationship"/>
    <dgm:cxn modelId="{9E9F5448-6E1B-46A7-A8CB-FC852EF44474}" type="presParOf" srcId="{749A6D56-1383-49D5-8056-F6F3C62C8EEB}" destId="{91080F92-049F-418B-9453-568D6E4CC778}" srcOrd="8" destOrd="0" presId="urn:microsoft.com/office/officeart/2009/3/layout/CircleRelationship"/>
    <dgm:cxn modelId="{96370BF4-3C9A-40AB-854A-88889A18A9B7}" type="presParOf" srcId="{91080F92-049F-418B-9453-568D6E4CC778}" destId="{27493776-48D7-4AA5-9B8A-A99F589801B2}" srcOrd="0" destOrd="0" presId="urn:microsoft.com/office/officeart/2009/3/layout/CircleRelationship"/>
    <dgm:cxn modelId="{39264344-754F-47C3-A5B9-4F855460921D}" type="presParOf" srcId="{749A6D56-1383-49D5-8056-F6F3C62C8EEB}" destId="{43CEF12C-74B5-4B18-AE34-42A8E1364868}" srcOrd="9" destOrd="0" presId="urn:microsoft.com/office/officeart/2009/3/layout/CircleRelationship"/>
    <dgm:cxn modelId="{08AD1331-0A15-45A4-850A-58EA097ABC77}" type="presParOf" srcId="{43CEF12C-74B5-4B18-AE34-42A8E1364868}" destId="{E85AA334-F51E-4965-A716-103C01F23F32}" srcOrd="0" destOrd="0" presId="urn:microsoft.com/office/officeart/2009/3/layout/CircleRelationship"/>
    <dgm:cxn modelId="{1E1C9CDB-CC96-4B92-9C9B-2A042E98CC76}" type="presParOf" srcId="{749A6D56-1383-49D5-8056-F6F3C62C8EEB}" destId="{2DB8F3DA-C756-4D83-AAD1-AE48A6437785}" srcOrd="10" destOrd="0" presId="urn:microsoft.com/office/officeart/2009/3/layout/CircleRelationship"/>
    <dgm:cxn modelId="{E950A98D-C7A8-4992-8833-B8BF8D0BB4F9}" type="presParOf" srcId="{749A6D56-1383-49D5-8056-F6F3C62C8EEB}" destId="{ED2514CE-F96E-4B1F-A4A9-9D0B2DFCC79A}" srcOrd="11" destOrd="0" presId="urn:microsoft.com/office/officeart/2009/3/layout/CircleRelationship"/>
    <dgm:cxn modelId="{756CB167-50E1-4181-A9E2-578BF3CB4C61}" type="presParOf" srcId="{ED2514CE-F96E-4B1F-A4A9-9D0B2DFCC79A}" destId="{C6981DA6-B99D-4357-9D98-203182F4ECB0}" srcOrd="0" destOrd="0" presId="urn:microsoft.com/office/officeart/2009/3/layout/CircleRelationship"/>
    <dgm:cxn modelId="{38C9FA93-099D-4497-A8D9-FA11F0E26295}" type="presParOf" srcId="{749A6D56-1383-49D5-8056-F6F3C62C8EEB}" destId="{667653A9-204C-4B76-959D-3D48F3F395BF}" srcOrd="12" destOrd="0" presId="urn:microsoft.com/office/officeart/2009/3/layout/CircleRelationship"/>
    <dgm:cxn modelId="{1D10D970-1DC8-4E1F-B5C8-E8DD1FCFB61F}" type="presParOf" srcId="{667653A9-204C-4B76-959D-3D48F3F395BF}" destId="{CB06D5C0-2427-4047-B03B-6DA900CD8D17}" srcOrd="0" destOrd="0" presId="urn:microsoft.com/office/officeart/2009/3/layout/CircleRelationship"/>
    <dgm:cxn modelId="{DD1468A8-BCE9-456F-8C55-3D29F155BFA0}" type="presParOf" srcId="{749A6D56-1383-49D5-8056-F6F3C62C8EEB}" destId="{80E145E4-8F14-400D-BBF3-2D5A2037AB50}" srcOrd="13" destOrd="0" presId="urn:microsoft.com/office/officeart/2009/3/layout/CircleRelationship"/>
    <dgm:cxn modelId="{785B0184-1BA7-4F18-9441-E79664426E7B}" type="presParOf" srcId="{80E145E4-8F14-400D-BBF3-2D5A2037AB50}" destId="{070598C7-BF53-489B-8A47-32B6984849F5}" srcOrd="0" destOrd="0" presId="urn:microsoft.com/office/officeart/2009/3/layout/CircleRelationship"/>
    <dgm:cxn modelId="{A588E732-3187-4CC1-8A98-C37B2A4E2DBA}" type="presParOf" srcId="{749A6D56-1383-49D5-8056-F6F3C62C8EEB}" destId="{CF43F330-CA31-44C5-8C08-07DB525CCFB1}" srcOrd="14" destOrd="0" presId="urn:microsoft.com/office/officeart/2009/3/layout/CircleRelationship"/>
    <dgm:cxn modelId="{8827861B-505A-4C7B-8B84-AF78BF04142C}" type="presParOf" srcId="{749A6D56-1383-49D5-8056-F6F3C62C8EEB}" destId="{3DF903E9-EC74-447B-9318-07D452B0BA8E}" srcOrd="15" destOrd="0" presId="urn:microsoft.com/office/officeart/2009/3/layout/CircleRelationship"/>
    <dgm:cxn modelId="{F8C7E90E-01DE-44AB-A0D3-C3AC233E548E}" type="presParOf" srcId="{3DF903E9-EC74-447B-9318-07D452B0BA8E}" destId="{B801B296-98D5-44BB-AC4E-15AB4ADF851F}" srcOrd="0" destOrd="0" presId="urn:microsoft.com/office/officeart/2009/3/layout/CircleRelationship"/>
    <dgm:cxn modelId="{ED1F302C-75F8-471A-8D7B-017FB0C141C5}" type="presParOf" srcId="{749A6D56-1383-49D5-8056-F6F3C62C8EEB}" destId="{E7663224-D6C5-42EF-A2B8-DA53385995A9}" srcOrd="16" destOrd="0" presId="urn:microsoft.com/office/officeart/2009/3/layout/CircleRelationship"/>
    <dgm:cxn modelId="{74428F54-B15A-476B-882C-C9B06CB21277}" type="presParOf" srcId="{749A6D56-1383-49D5-8056-F6F3C62C8EEB}" destId="{2C24836A-D922-4779-9F8A-0F2C612D6144}" srcOrd="17" destOrd="0" presId="urn:microsoft.com/office/officeart/2009/3/layout/CircleRelationship"/>
    <dgm:cxn modelId="{8740DD51-14BC-414D-BE03-B740B9FF6548}" type="presParOf" srcId="{2C24836A-D922-4779-9F8A-0F2C612D6144}" destId="{0C32D14E-456D-4FAB-9053-EF8F37DF7533}" srcOrd="0" destOrd="0" presId="urn:microsoft.com/office/officeart/2009/3/layout/CircleRelationshi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F21219C-CB0A-42AD-B717-207E787459A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8906EDB-8057-4779-88B7-8CD90224CAC8}">
      <dgm:prSet/>
      <dgm:spPr/>
      <dgm:t>
        <a:bodyPr/>
        <a:lstStyle/>
        <a:p>
          <a:r>
            <a:rPr lang="en-US" dirty="0"/>
            <a:t>Technologies to be used :</a:t>
          </a:r>
        </a:p>
      </dgm:t>
    </dgm:pt>
    <dgm:pt modelId="{5352D4A1-B0D0-4D22-A6D7-5282AC3BC729}" type="parTrans" cxnId="{E66AADD7-62F5-4913-A387-39D93690C8D6}">
      <dgm:prSet/>
      <dgm:spPr/>
      <dgm:t>
        <a:bodyPr/>
        <a:lstStyle/>
        <a:p>
          <a:endParaRPr lang="en-US"/>
        </a:p>
      </dgm:t>
    </dgm:pt>
    <dgm:pt modelId="{4BC84D01-4075-4A28-83E7-766935667DC5}" type="sibTrans" cxnId="{E66AADD7-62F5-4913-A387-39D93690C8D6}">
      <dgm:prSet/>
      <dgm:spPr/>
      <dgm:t>
        <a:bodyPr/>
        <a:lstStyle/>
        <a:p>
          <a:endParaRPr lang="en-US"/>
        </a:p>
      </dgm:t>
    </dgm:pt>
    <dgm:pt modelId="{CA5F4363-E5AF-43C8-844A-3452E2C5D3DD}" type="pres">
      <dgm:prSet presAssocID="{AF21219C-CB0A-42AD-B717-207E787459AF}" presName="linear" presStyleCnt="0">
        <dgm:presLayoutVars>
          <dgm:animLvl val="lvl"/>
          <dgm:resizeHandles val="exact"/>
        </dgm:presLayoutVars>
      </dgm:prSet>
      <dgm:spPr/>
    </dgm:pt>
    <dgm:pt modelId="{FB6A01E3-0456-4E92-9094-75B7C0A75942}" type="pres">
      <dgm:prSet presAssocID="{B8906EDB-8057-4779-88B7-8CD90224CAC8}" presName="parentText" presStyleLbl="node1" presStyleIdx="0" presStyleCnt="1">
        <dgm:presLayoutVars>
          <dgm:chMax val="0"/>
          <dgm:bulletEnabled val="1"/>
        </dgm:presLayoutVars>
      </dgm:prSet>
      <dgm:spPr/>
    </dgm:pt>
  </dgm:ptLst>
  <dgm:cxnLst>
    <dgm:cxn modelId="{FE83BA65-478A-41E0-B49F-E3677E2EF597}" type="presOf" srcId="{AF21219C-CB0A-42AD-B717-207E787459AF}" destId="{CA5F4363-E5AF-43C8-844A-3452E2C5D3DD}" srcOrd="0" destOrd="0" presId="urn:microsoft.com/office/officeart/2005/8/layout/vList2"/>
    <dgm:cxn modelId="{9FB19A48-8405-4458-879E-22C93E372866}" type="presOf" srcId="{B8906EDB-8057-4779-88B7-8CD90224CAC8}" destId="{FB6A01E3-0456-4E92-9094-75B7C0A75942}" srcOrd="0" destOrd="0" presId="urn:microsoft.com/office/officeart/2005/8/layout/vList2"/>
    <dgm:cxn modelId="{E66AADD7-62F5-4913-A387-39D93690C8D6}" srcId="{AF21219C-CB0A-42AD-B717-207E787459AF}" destId="{B8906EDB-8057-4779-88B7-8CD90224CAC8}" srcOrd="0" destOrd="0" parTransId="{5352D4A1-B0D0-4D22-A6D7-5282AC3BC729}" sibTransId="{4BC84D01-4075-4A28-83E7-766935667DC5}"/>
    <dgm:cxn modelId="{8B4C56D9-6355-41D5-8879-C8C908CEF505}" type="presParOf" srcId="{CA5F4363-E5AF-43C8-844A-3452E2C5D3DD}" destId="{FB6A01E3-0456-4E92-9094-75B7C0A7594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E893B9D-817B-4752-9A05-29D2E1BC11D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14CA3E2-6CF3-43D1-A370-B35C42E37DD6}" type="pres">
      <dgm:prSet presAssocID="{BE893B9D-817B-4752-9A05-29D2E1BC11D8}" presName="linear" presStyleCnt="0">
        <dgm:presLayoutVars>
          <dgm:animLvl val="lvl"/>
          <dgm:resizeHandles val="exact"/>
        </dgm:presLayoutVars>
      </dgm:prSet>
      <dgm:spPr/>
    </dgm:pt>
  </dgm:ptLst>
  <dgm:cxnLst>
    <dgm:cxn modelId="{FC296A38-1385-46E6-AE84-8339D9FC2B3B}" type="presOf" srcId="{BE893B9D-817B-4752-9A05-29D2E1BC11D8}" destId="{B14CA3E2-6CF3-43D1-A370-B35C42E37DD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E893B9D-817B-4752-9A05-29D2E1BC11D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14CA3E2-6CF3-43D1-A370-B35C42E37DD6}" type="pres">
      <dgm:prSet presAssocID="{BE893B9D-817B-4752-9A05-29D2E1BC11D8}" presName="linear" presStyleCnt="0">
        <dgm:presLayoutVars>
          <dgm:animLvl val="lvl"/>
          <dgm:resizeHandles val="exact"/>
        </dgm:presLayoutVars>
      </dgm:prSet>
      <dgm:spPr/>
    </dgm:pt>
  </dgm:ptLst>
  <dgm:cxnLst>
    <dgm:cxn modelId="{FC296A38-1385-46E6-AE84-8339D9FC2B3B}" type="presOf" srcId="{BE893B9D-817B-4752-9A05-29D2E1BC11D8}" destId="{B14CA3E2-6CF3-43D1-A370-B35C42E37DD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E893B9D-817B-4752-9A05-29D2E1BC11D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14CA3E2-6CF3-43D1-A370-B35C42E37DD6}" type="pres">
      <dgm:prSet presAssocID="{BE893B9D-817B-4752-9A05-29D2E1BC11D8}" presName="linear" presStyleCnt="0">
        <dgm:presLayoutVars>
          <dgm:animLvl val="lvl"/>
          <dgm:resizeHandles val="exact"/>
        </dgm:presLayoutVars>
      </dgm:prSet>
      <dgm:spPr/>
    </dgm:pt>
  </dgm:ptLst>
  <dgm:cxnLst>
    <dgm:cxn modelId="{FC296A38-1385-46E6-AE84-8339D9FC2B3B}" type="presOf" srcId="{BE893B9D-817B-4752-9A05-29D2E1BC11D8}" destId="{B14CA3E2-6CF3-43D1-A370-B35C42E37DD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E893B9D-817B-4752-9A05-29D2E1BC11D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14CA3E2-6CF3-43D1-A370-B35C42E37DD6}" type="pres">
      <dgm:prSet presAssocID="{BE893B9D-817B-4752-9A05-29D2E1BC11D8}" presName="linear" presStyleCnt="0">
        <dgm:presLayoutVars>
          <dgm:animLvl val="lvl"/>
          <dgm:resizeHandles val="exact"/>
        </dgm:presLayoutVars>
      </dgm:prSet>
      <dgm:spPr/>
    </dgm:pt>
  </dgm:ptLst>
  <dgm:cxnLst>
    <dgm:cxn modelId="{FC296A38-1385-46E6-AE84-8339D9FC2B3B}" type="presOf" srcId="{BE893B9D-817B-4752-9A05-29D2E1BC11D8}" destId="{B14CA3E2-6CF3-43D1-A370-B35C42E37DD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19BBCB6-7722-4B7F-BB1E-64CECE7D217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5A8F110-397C-447B-93A5-A56C25B31D61}">
      <dgm:prSet/>
      <dgm:spPr/>
      <dgm:t>
        <a:bodyPr/>
        <a:lstStyle/>
        <a:p>
          <a:r>
            <a:rPr lang="en-US"/>
            <a:t>Database Schema :</a:t>
          </a:r>
        </a:p>
      </dgm:t>
    </dgm:pt>
    <dgm:pt modelId="{205FDFDC-61DE-41D5-BF8F-5DE12569574C}" type="parTrans" cxnId="{89E0A336-4D98-46B1-AD9F-ADC263187A26}">
      <dgm:prSet/>
      <dgm:spPr/>
      <dgm:t>
        <a:bodyPr/>
        <a:lstStyle/>
        <a:p>
          <a:endParaRPr lang="en-US"/>
        </a:p>
      </dgm:t>
    </dgm:pt>
    <dgm:pt modelId="{80C24668-89A0-4DE9-9160-C457CEDC0743}" type="sibTrans" cxnId="{89E0A336-4D98-46B1-AD9F-ADC263187A26}">
      <dgm:prSet/>
      <dgm:spPr/>
      <dgm:t>
        <a:bodyPr/>
        <a:lstStyle/>
        <a:p>
          <a:endParaRPr lang="en-US"/>
        </a:p>
      </dgm:t>
    </dgm:pt>
    <dgm:pt modelId="{E1B421BC-A60D-478D-97A7-73E73D05F795}" type="pres">
      <dgm:prSet presAssocID="{919BBCB6-7722-4B7F-BB1E-64CECE7D217A}" presName="linear" presStyleCnt="0">
        <dgm:presLayoutVars>
          <dgm:animLvl val="lvl"/>
          <dgm:resizeHandles val="exact"/>
        </dgm:presLayoutVars>
      </dgm:prSet>
      <dgm:spPr/>
    </dgm:pt>
    <dgm:pt modelId="{A0F6A030-FB16-4FC1-831B-29C211485732}" type="pres">
      <dgm:prSet presAssocID="{25A8F110-397C-447B-93A5-A56C25B31D61}" presName="parentText" presStyleLbl="node1" presStyleIdx="0" presStyleCnt="1">
        <dgm:presLayoutVars>
          <dgm:chMax val="0"/>
          <dgm:bulletEnabled val="1"/>
        </dgm:presLayoutVars>
      </dgm:prSet>
      <dgm:spPr/>
    </dgm:pt>
  </dgm:ptLst>
  <dgm:cxnLst>
    <dgm:cxn modelId="{70045302-114B-469E-8B97-D879F51167CE}" type="presOf" srcId="{25A8F110-397C-447B-93A5-A56C25B31D61}" destId="{A0F6A030-FB16-4FC1-831B-29C211485732}" srcOrd="0" destOrd="0" presId="urn:microsoft.com/office/officeart/2005/8/layout/vList2"/>
    <dgm:cxn modelId="{89E0A336-4D98-46B1-AD9F-ADC263187A26}" srcId="{919BBCB6-7722-4B7F-BB1E-64CECE7D217A}" destId="{25A8F110-397C-447B-93A5-A56C25B31D61}" srcOrd="0" destOrd="0" parTransId="{205FDFDC-61DE-41D5-BF8F-5DE12569574C}" sibTransId="{80C24668-89A0-4DE9-9160-C457CEDC0743}"/>
    <dgm:cxn modelId="{73D8C287-C342-4ED1-909D-FBC84F0944BE}" type="presOf" srcId="{919BBCB6-7722-4B7F-BB1E-64CECE7D217A}" destId="{E1B421BC-A60D-478D-97A7-73E73D05F795}" srcOrd="0" destOrd="0" presId="urn:microsoft.com/office/officeart/2005/8/layout/vList2"/>
    <dgm:cxn modelId="{2958D9CF-1B0C-41C2-8DE5-B054D8604F35}" type="presParOf" srcId="{E1B421BC-A60D-478D-97A7-73E73D05F795}" destId="{A0F6A030-FB16-4FC1-831B-29C21148573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19BBCB6-7722-4B7F-BB1E-64CECE7D21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A8F110-397C-447B-93A5-A56C25B31D61}">
      <dgm:prSet/>
      <dgm:spPr/>
      <dgm:t>
        <a:bodyPr/>
        <a:lstStyle/>
        <a:p>
          <a:r>
            <a:rPr lang="en-US" dirty="0"/>
            <a:t>Database Schema (Contd.):</a:t>
          </a:r>
        </a:p>
      </dgm:t>
    </dgm:pt>
    <dgm:pt modelId="{205FDFDC-61DE-41D5-BF8F-5DE12569574C}" type="parTrans" cxnId="{89E0A336-4D98-46B1-AD9F-ADC263187A26}">
      <dgm:prSet/>
      <dgm:spPr/>
      <dgm:t>
        <a:bodyPr/>
        <a:lstStyle/>
        <a:p>
          <a:endParaRPr lang="en-US"/>
        </a:p>
      </dgm:t>
    </dgm:pt>
    <dgm:pt modelId="{80C24668-89A0-4DE9-9160-C457CEDC0743}" type="sibTrans" cxnId="{89E0A336-4D98-46B1-AD9F-ADC263187A26}">
      <dgm:prSet/>
      <dgm:spPr/>
      <dgm:t>
        <a:bodyPr/>
        <a:lstStyle/>
        <a:p>
          <a:endParaRPr lang="en-US"/>
        </a:p>
      </dgm:t>
    </dgm:pt>
    <dgm:pt modelId="{E1B421BC-A60D-478D-97A7-73E73D05F795}" type="pres">
      <dgm:prSet presAssocID="{919BBCB6-7722-4B7F-BB1E-64CECE7D217A}" presName="linear" presStyleCnt="0">
        <dgm:presLayoutVars>
          <dgm:animLvl val="lvl"/>
          <dgm:resizeHandles val="exact"/>
        </dgm:presLayoutVars>
      </dgm:prSet>
      <dgm:spPr/>
    </dgm:pt>
    <dgm:pt modelId="{A0F6A030-FB16-4FC1-831B-29C211485732}" type="pres">
      <dgm:prSet presAssocID="{25A8F110-397C-447B-93A5-A56C25B31D61}" presName="parentText" presStyleLbl="node1" presStyleIdx="0" presStyleCnt="1">
        <dgm:presLayoutVars>
          <dgm:chMax val="0"/>
          <dgm:bulletEnabled val="1"/>
        </dgm:presLayoutVars>
      </dgm:prSet>
      <dgm:spPr/>
    </dgm:pt>
  </dgm:ptLst>
  <dgm:cxnLst>
    <dgm:cxn modelId="{70045302-114B-469E-8B97-D879F51167CE}" type="presOf" srcId="{25A8F110-397C-447B-93A5-A56C25B31D61}" destId="{A0F6A030-FB16-4FC1-831B-29C211485732}" srcOrd="0" destOrd="0" presId="urn:microsoft.com/office/officeart/2005/8/layout/vList2"/>
    <dgm:cxn modelId="{89E0A336-4D98-46B1-AD9F-ADC263187A26}" srcId="{919BBCB6-7722-4B7F-BB1E-64CECE7D217A}" destId="{25A8F110-397C-447B-93A5-A56C25B31D61}" srcOrd="0" destOrd="0" parTransId="{205FDFDC-61DE-41D5-BF8F-5DE12569574C}" sibTransId="{80C24668-89A0-4DE9-9160-C457CEDC0743}"/>
    <dgm:cxn modelId="{73D8C287-C342-4ED1-909D-FBC84F0944BE}" type="presOf" srcId="{919BBCB6-7722-4B7F-BB1E-64CECE7D217A}" destId="{E1B421BC-A60D-478D-97A7-73E73D05F795}" srcOrd="0" destOrd="0" presId="urn:microsoft.com/office/officeart/2005/8/layout/vList2"/>
    <dgm:cxn modelId="{2958D9CF-1B0C-41C2-8DE5-B054D8604F35}" type="presParOf" srcId="{E1B421BC-A60D-478D-97A7-73E73D05F795}" destId="{A0F6A030-FB16-4FC1-831B-29C21148573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19BBCB6-7722-4B7F-BB1E-64CECE7D21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A8F110-397C-447B-93A5-A56C25B31D61}">
      <dgm:prSet/>
      <dgm:spPr/>
      <dgm:t>
        <a:bodyPr/>
        <a:lstStyle/>
        <a:p>
          <a:r>
            <a:rPr lang="en-US" dirty="0"/>
            <a:t>Database Schema (Contd.):</a:t>
          </a:r>
        </a:p>
      </dgm:t>
    </dgm:pt>
    <dgm:pt modelId="{205FDFDC-61DE-41D5-BF8F-5DE12569574C}" type="parTrans" cxnId="{89E0A336-4D98-46B1-AD9F-ADC263187A26}">
      <dgm:prSet/>
      <dgm:spPr/>
      <dgm:t>
        <a:bodyPr/>
        <a:lstStyle/>
        <a:p>
          <a:endParaRPr lang="en-US"/>
        </a:p>
      </dgm:t>
    </dgm:pt>
    <dgm:pt modelId="{80C24668-89A0-4DE9-9160-C457CEDC0743}" type="sibTrans" cxnId="{89E0A336-4D98-46B1-AD9F-ADC263187A26}">
      <dgm:prSet/>
      <dgm:spPr/>
      <dgm:t>
        <a:bodyPr/>
        <a:lstStyle/>
        <a:p>
          <a:endParaRPr lang="en-US"/>
        </a:p>
      </dgm:t>
    </dgm:pt>
    <dgm:pt modelId="{E1B421BC-A60D-478D-97A7-73E73D05F795}" type="pres">
      <dgm:prSet presAssocID="{919BBCB6-7722-4B7F-BB1E-64CECE7D217A}" presName="linear" presStyleCnt="0">
        <dgm:presLayoutVars>
          <dgm:animLvl val="lvl"/>
          <dgm:resizeHandles val="exact"/>
        </dgm:presLayoutVars>
      </dgm:prSet>
      <dgm:spPr/>
    </dgm:pt>
    <dgm:pt modelId="{A0F6A030-FB16-4FC1-831B-29C211485732}" type="pres">
      <dgm:prSet presAssocID="{25A8F110-397C-447B-93A5-A56C25B31D61}" presName="parentText" presStyleLbl="node1" presStyleIdx="0" presStyleCnt="1">
        <dgm:presLayoutVars>
          <dgm:chMax val="0"/>
          <dgm:bulletEnabled val="1"/>
        </dgm:presLayoutVars>
      </dgm:prSet>
      <dgm:spPr/>
    </dgm:pt>
  </dgm:ptLst>
  <dgm:cxnLst>
    <dgm:cxn modelId="{70045302-114B-469E-8B97-D879F51167CE}" type="presOf" srcId="{25A8F110-397C-447B-93A5-A56C25B31D61}" destId="{A0F6A030-FB16-4FC1-831B-29C211485732}" srcOrd="0" destOrd="0" presId="urn:microsoft.com/office/officeart/2005/8/layout/vList2"/>
    <dgm:cxn modelId="{89E0A336-4D98-46B1-AD9F-ADC263187A26}" srcId="{919BBCB6-7722-4B7F-BB1E-64CECE7D217A}" destId="{25A8F110-397C-447B-93A5-A56C25B31D61}" srcOrd="0" destOrd="0" parTransId="{205FDFDC-61DE-41D5-BF8F-5DE12569574C}" sibTransId="{80C24668-89A0-4DE9-9160-C457CEDC0743}"/>
    <dgm:cxn modelId="{73D8C287-C342-4ED1-909D-FBC84F0944BE}" type="presOf" srcId="{919BBCB6-7722-4B7F-BB1E-64CECE7D217A}" destId="{E1B421BC-A60D-478D-97A7-73E73D05F795}" srcOrd="0" destOrd="0" presId="urn:microsoft.com/office/officeart/2005/8/layout/vList2"/>
    <dgm:cxn modelId="{2958D9CF-1B0C-41C2-8DE5-B054D8604F35}" type="presParOf" srcId="{E1B421BC-A60D-478D-97A7-73E73D05F795}" destId="{A0F6A030-FB16-4FC1-831B-29C21148573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19BBCB6-7722-4B7F-BB1E-64CECE7D21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A8F110-397C-447B-93A5-A56C25B31D61}">
      <dgm:prSet/>
      <dgm:spPr/>
      <dgm:t>
        <a:bodyPr/>
        <a:lstStyle/>
        <a:p>
          <a:r>
            <a:rPr lang="en-US" dirty="0"/>
            <a:t>Database Schema (Contd.):</a:t>
          </a:r>
        </a:p>
      </dgm:t>
    </dgm:pt>
    <dgm:pt modelId="{205FDFDC-61DE-41D5-BF8F-5DE12569574C}" type="parTrans" cxnId="{89E0A336-4D98-46B1-AD9F-ADC263187A26}">
      <dgm:prSet/>
      <dgm:spPr/>
      <dgm:t>
        <a:bodyPr/>
        <a:lstStyle/>
        <a:p>
          <a:endParaRPr lang="en-US"/>
        </a:p>
      </dgm:t>
    </dgm:pt>
    <dgm:pt modelId="{80C24668-89A0-4DE9-9160-C457CEDC0743}" type="sibTrans" cxnId="{89E0A336-4D98-46B1-AD9F-ADC263187A26}">
      <dgm:prSet/>
      <dgm:spPr/>
      <dgm:t>
        <a:bodyPr/>
        <a:lstStyle/>
        <a:p>
          <a:endParaRPr lang="en-US"/>
        </a:p>
      </dgm:t>
    </dgm:pt>
    <dgm:pt modelId="{E1B421BC-A60D-478D-97A7-73E73D05F795}" type="pres">
      <dgm:prSet presAssocID="{919BBCB6-7722-4B7F-BB1E-64CECE7D217A}" presName="linear" presStyleCnt="0">
        <dgm:presLayoutVars>
          <dgm:animLvl val="lvl"/>
          <dgm:resizeHandles val="exact"/>
        </dgm:presLayoutVars>
      </dgm:prSet>
      <dgm:spPr/>
    </dgm:pt>
    <dgm:pt modelId="{A0F6A030-FB16-4FC1-831B-29C211485732}" type="pres">
      <dgm:prSet presAssocID="{25A8F110-397C-447B-93A5-A56C25B31D61}" presName="parentText" presStyleLbl="node1" presStyleIdx="0" presStyleCnt="1">
        <dgm:presLayoutVars>
          <dgm:chMax val="0"/>
          <dgm:bulletEnabled val="1"/>
        </dgm:presLayoutVars>
      </dgm:prSet>
      <dgm:spPr/>
    </dgm:pt>
  </dgm:ptLst>
  <dgm:cxnLst>
    <dgm:cxn modelId="{70045302-114B-469E-8B97-D879F51167CE}" type="presOf" srcId="{25A8F110-397C-447B-93A5-A56C25B31D61}" destId="{A0F6A030-FB16-4FC1-831B-29C211485732}" srcOrd="0" destOrd="0" presId="urn:microsoft.com/office/officeart/2005/8/layout/vList2"/>
    <dgm:cxn modelId="{89E0A336-4D98-46B1-AD9F-ADC263187A26}" srcId="{919BBCB6-7722-4B7F-BB1E-64CECE7D217A}" destId="{25A8F110-397C-447B-93A5-A56C25B31D61}" srcOrd="0" destOrd="0" parTransId="{205FDFDC-61DE-41D5-BF8F-5DE12569574C}" sibTransId="{80C24668-89A0-4DE9-9160-C457CEDC0743}"/>
    <dgm:cxn modelId="{73D8C287-C342-4ED1-909D-FBC84F0944BE}" type="presOf" srcId="{919BBCB6-7722-4B7F-BB1E-64CECE7D217A}" destId="{E1B421BC-A60D-478D-97A7-73E73D05F795}" srcOrd="0" destOrd="0" presId="urn:microsoft.com/office/officeart/2005/8/layout/vList2"/>
    <dgm:cxn modelId="{2958D9CF-1B0C-41C2-8DE5-B054D8604F35}" type="presParOf" srcId="{E1B421BC-A60D-478D-97A7-73E73D05F795}" destId="{A0F6A030-FB16-4FC1-831B-29C21148573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19BBCB6-7722-4B7F-BB1E-64CECE7D21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A8F110-397C-447B-93A5-A56C25B31D61}">
      <dgm:prSet/>
      <dgm:spPr/>
      <dgm:t>
        <a:bodyPr/>
        <a:lstStyle/>
        <a:p>
          <a:r>
            <a:rPr lang="en-US" dirty="0"/>
            <a:t>Database Schema (Contd.):</a:t>
          </a:r>
        </a:p>
      </dgm:t>
    </dgm:pt>
    <dgm:pt modelId="{205FDFDC-61DE-41D5-BF8F-5DE12569574C}" type="parTrans" cxnId="{89E0A336-4D98-46B1-AD9F-ADC263187A26}">
      <dgm:prSet/>
      <dgm:spPr/>
      <dgm:t>
        <a:bodyPr/>
        <a:lstStyle/>
        <a:p>
          <a:endParaRPr lang="en-US"/>
        </a:p>
      </dgm:t>
    </dgm:pt>
    <dgm:pt modelId="{80C24668-89A0-4DE9-9160-C457CEDC0743}" type="sibTrans" cxnId="{89E0A336-4D98-46B1-AD9F-ADC263187A26}">
      <dgm:prSet/>
      <dgm:spPr/>
      <dgm:t>
        <a:bodyPr/>
        <a:lstStyle/>
        <a:p>
          <a:endParaRPr lang="en-US"/>
        </a:p>
      </dgm:t>
    </dgm:pt>
    <dgm:pt modelId="{E1B421BC-A60D-478D-97A7-73E73D05F795}" type="pres">
      <dgm:prSet presAssocID="{919BBCB6-7722-4B7F-BB1E-64CECE7D217A}" presName="linear" presStyleCnt="0">
        <dgm:presLayoutVars>
          <dgm:animLvl val="lvl"/>
          <dgm:resizeHandles val="exact"/>
        </dgm:presLayoutVars>
      </dgm:prSet>
      <dgm:spPr/>
    </dgm:pt>
    <dgm:pt modelId="{A0F6A030-FB16-4FC1-831B-29C211485732}" type="pres">
      <dgm:prSet presAssocID="{25A8F110-397C-447B-93A5-A56C25B31D61}" presName="parentText" presStyleLbl="node1" presStyleIdx="0" presStyleCnt="1">
        <dgm:presLayoutVars>
          <dgm:chMax val="0"/>
          <dgm:bulletEnabled val="1"/>
        </dgm:presLayoutVars>
      </dgm:prSet>
      <dgm:spPr/>
    </dgm:pt>
  </dgm:ptLst>
  <dgm:cxnLst>
    <dgm:cxn modelId="{70045302-114B-469E-8B97-D879F51167CE}" type="presOf" srcId="{25A8F110-397C-447B-93A5-A56C25B31D61}" destId="{A0F6A030-FB16-4FC1-831B-29C211485732}" srcOrd="0" destOrd="0" presId="urn:microsoft.com/office/officeart/2005/8/layout/vList2"/>
    <dgm:cxn modelId="{89E0A336-4D98-46B1-AD9F-ADC263187A26}" srcId="{919BBCB6-7722-4B7F-BB1E-64CECE7D217A}" destId="{25A8F110-397C-447B-93A5-A56C25B31D61}" srcOrd="0" destOrd="0" parTransId="{205FDFDC-61DE-41D5-BF8F-5DE12569574C}" sibTransId="{80C24668-89A0-4DE9-9160-C457CEDC0743}"/>
    <dgm:cxn modelId="{73D8C287-C342-4ED1-909D-FBC84F0944BE}" type="presOf" srcId="{919BBCB6-7722-4B7F-BB1E-64CECE7D217A}" destId="{E1B421BC-A60D-478D-97A7-73E73D05F795}" srcOrd="0" destOrd="0" presId="urn:microsoft.com/office/officeart/2005/8/layout/vList2"/>
    <dgm:cxn modelId="{2958D9CF-1B0C-41C2-8DE5-B054D8604F35}" type="presParOf" srcId="{E1B421BC-A60D-478D-97A7-73E73D05F795}" destId="{A0F6A030-FB16-4FC1-831B-29C21148573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82E868-8589-46E4-B655-5A015841D42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784F051-C6D5-4DDB-AFEE-7CED55B6A1E0}">
      <dgm:prSet/>
      <dgm:spPr/>
      <dgm:t>
        <a:bodyPr/>
        <a:lstStyle/>
        <a:p>
          <a:r>
            <a:rPr lang="en-US"/>
            <a:t>Contents :</a:t>
          </a:r>
        </a:p>
      </dgm:t>
    </dgm:pt>
    <dgm:pt modelId="{9965BC9B-4E87-42EA-927D-2E92204C3CC4}" type="parTrans" cxnId="{E588C38F-6BE8-4A06-9879-9469763FC4E3}">
      <dgm:prSet/>
      <dgm:spPr/>
      <dgm:t>
        <a:bodyPr/>
        <a:lstStyle/>
        <a:p>
          <a:endParaRPr lang="en-US"/>
        </a:p>
      </dgm:t>
    </dgm:pt>
    <dgm:pt modelId="{022C9403-FBFD-4AE8-9CFB-AF622D7D3C29}" type="sibTrans" cxnId="{E588C38F-6BE8-4A06-9879-9469763FC4E3}">
      <dgm:prSet/>
      <dgm:spPr/>
      <dgm:t>
        <a:bodyPr/>
        <a:lstStyle/>
        <a:p>
          <a:endParaRPr lang="en-US"/>
        </a:p>
      </dgm:t>
    </dgm:pt>
    <dgm:pt modelId="{3E6EE6A9-27D9-4C2A-86B6-32758351394A}" type="pres">
      <dgm:prSet presAssocID="{8B82E868-8589-46E4-B655-5A015841D42C}" presName="linear" presStyleCnt="0">
        <dgm:presLayoutVars>
          <dgm:animLvl val="lvl"/>
          <dgm:resizeHandles val="exact"/>
        </dgm:presLayoutVars>
      </dgm:prSet>
      <dgm:spPr/>
    </dgm:pt>
    <dgm:pt modelId="{67D8826A-F7BE-47F6-9A7E-A8D3DFDEF604}" type="pres">
      <dgm:prSet presAssocID="{0784F051-C6D5-4DDB-AFEE-7CED55B6A1E0}" presName="parentText" presStyleLbl="node1" presStyleIdx="0" presStyleCnt="1">
        <dgm:presLayoutVars>
          <dgm:chMax val="0"/>
          <dgm:bulletEnabled val="1"/>
        </dgm:presLayoutVars>
      </dgm:prSet>
      <dgm:spPr/>
    </dgm:pt>
  </dgm:ptLst>
  <dgm:cxnLst>
    <dgm:cxn modelId="{0D301A39-BBE0-4947-9524-F982C6073A43}" type="presOf" srcId="{8B82E868-8589-46E4-B655-5A015841D42C}" destId="{3E6EE6A9-27D9-4C2A-86B6-32758351394A}" srcOrd="0" destOrd="0" presId="urn:microsoft.com/office/officeart/2005/8/layout/vList2"/>
    <dgm:cxn modelId="{E588C38F-6BE8-4A06-9879-9469763FC4E3}" srcId="{8B82E868-8589-46E4-B655-5A015841D42C}" destId="{0784F051-C6D5-4DDB-AFEE-7CED55B6A1E0}" srcOrd="0" destOrd="0" parTransId="{9965BC9B-4E87-42EA-927D-2E92204C3CC4}" sibTransId="{022C9403-FBFD-4AE8-9CFB-AF622D7D3C29}"/>
    <dgm:cxn modelId="{5CDC88BB-93B4-4DA3-BA6C-C5ECB20E6E2A}" type="presOf" srcId="{0784F051-C6D5-4DDB-AFEE-7CED55B6A1E0}" destId="{67D8826A-F7BE-47F6-9A7E-A8D3DFDEF604}" srcOrd="0" destOrd="0" presId="urn:microsoft.com/office/officeart/2005/8/layout/vList2"/>
    <dgm:cxn modelId="{3571125E-3E7E-434B-8A36-07F21F5710D9}" type="presParOf" srcId="{3E6EE6A9-27D9-4C2A-86B6-32758351394A}" destId="{67D8826A-F7BE-47F6-9A7E-A8D3DFDEF60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19BBCB6-7722-4B7F-BB1E-64CECE7D21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A8F110-397C-447B-93A5-A56C25B31D61}">
      <dgm:prSet/>
      <dgm:spPr/>
      <dgm:t>
        <a:bodyPr/>
        <a:lstStyle/>
        <a:p>
          <a:r>
            <a:rPr lang="en-US" dirty="0"/>
            <a:t>Database Schema (Contd.):</a:t>
          </a:r>
        </a:p>
      </dgm:t>
    </dgm:pt>
    <dgm:pt modelId="{205FDFDC-61DE-41D5-BF8F-5DE12569574C}" type="parTrans" cxnId="{89E0A336-4D98-46B1-AD9F-ADC263187A26}">
      <dgm:prSet/>
      <dgm:spPr/>
      <dgm:t>
        <a:bodyPr/>
        <a:lstStyle/>
        <a:p>
          <a:endParaRPr lang="en-US"/>
        </a:p>
      </dgm:t>
    </dgm:pt>
    <dgm:pt modelId="{80C24668-89A0-4DE9-9160-C457CEDC0743}" type="sibTrans" cxnId="{89E0A336-4D98-46B1-AD9F-ADC263187A26}">
      <dgm:prSet/>
      <dgm:spPr/>
      <dgm:t>
        <a:bodyPr/>
        <a:lstStyle/>
        <a:p>
          <a:endParaRPr lang="en-US"/>
        </a:p>
      </dgm:t>
    </dgm:pt>
    <dgm:pt modelId="{E1B421BC-A60D-478D-97A7-73E73D05F795}" type="pres">
      <dgm:prSet presAssocID="{919BBCB6-7722-4B7F-BB1E-64CECE7D217A}" presName="linear" presStyleCnt="0">
        <dgm:presLayoutVars>
          <dgm:animLvl val="lvl"/>
          <dgm:resizeHandles val="exact"/>
        </dgm:presLayoutVars>
      </dgm:prSet>
      <dgm:spPr/>
    </dgm:pt>
    <dgm:pt modelId="{A0F6A030-FB16-4FC1-831B-29C211485732}" type="pres">
      <dgm:prSet presAssocID="{25A8F110-397C-447B-93A5-A56C25B31D61}" presName="parentText" presStyleLbl="node1" presStyleIdx="0" presStyleCnt="1">
        <dgm:presLayoutVars>
          <dgm:chMax val="0"/>
          <dgm:bulletEnabled val="1"/>
        </dgm:presLayoutVars>
      </dgm:prSet>
      <dgm:spPr/>
    </dgm:pt>
  </dgm:ptLst>
  <dgm:cxnLst>
    <dgm:cxn modelId="{70045302-114B-469E-8B97-D879F51167CE}" type="presOf" srcId="{25A8F110-397C-447B-93A5-A56C25B31D61}" destId="{A0F6A030-FB16-4FC1-831B-29C211485732}" srcOrd="0" destOrd="0" presId="urn:microsoft.com/office/officeart/2005/8/layout/vList2"/>
    <dgm:cxn modelId="{89E0A336-4D98-46B1-AD9F-ADC263187A26}" srcId="{919BBCB6-7722-4B7F-BB1E-64CECE7D217A}" destId="{25A8F110-397C-447B-93A5-A56C25B31D61}" srcOrd="0" destOrd="0" parTransId="{205FDFDC-61DE-41D5-BF8F-5DE12569574C}" sibTransId="{80C24668-89A0-4DE9-9160-C457CEDC0743}"/>
    <dgm:cxn modelId="{73D8C287-C342-4ED1-909D-FBC84F0944BE}" type="presOf" srcId="{919BBCB6-7722-4B7F-BB1E-64CECE7D217A}" destId="{E1B421BC-A60D-478D-97A7-73E73D05F795}" srcOrd="0" destOrd="0" presId="urn:microsoft.com/office/officeart/2005/8/layout/vList2"/>
    <dgm:cxn modelId="{2958D9CF-1B0C-41C2-8DE5-B054D8604F35}" type="presParOf" srcId="{E1B421BC-A60D-478D-97A7-73E73D05F795}" destId="{A0F6A030-FB16-4FC1-831B-29C21148573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19BBCB6-7722-4B7F-BB1E-64CECE7D21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A8F110-397C-447B-93A5-A56C25B31D61}">
      <dgm:prSet/>
      <dgm:spPr/>
      <dgm:t>
        <a:bodyPr/>
        <a:lstStyle/>
        <a:p>
          <a:r>
            <a:rPr lang="en-US" dirty="0"/>
            <a:t>Database Schema (Contd.):</a:t>
          </a:r>
        </a:p>
      </dgm:t>
    </dgm:pt>
    <dgm:pt modelId="{205FDFDC-61DE-41D5-BF8F-5DE12569574C}" type="parTrans" cxnId="{89E0A336-4D98-46B1-AD9F-ADC263187A26}">
      <dgm:prSet/>
      <dgm:spPr/>
      <dgm:t>
        <a:bodyPr/>
        <a:lstStyle/>
        <a:p>
          <a:endParaRPr lang="en-US"/>
        </a:p>
      </dgm:t>
    </dgm:pt>
    <dgm:pt modelId="{80C24668-89A0-4DE9-9160-C457CEDC0743}" type="sibTrans" cxnId="{89E0A336-4D98-46B1-AD9F-ADC263187A26}">
      <dgm:prSet/>
      <dgm:spPr/>
      <dgm:t>
        <a:bodyPr/>
        <a:lstStyle/>
        <a:p>
          <a:endParaRPr lang="en-US"/>
        </a:p>
      </dgm:t>
    </dgm:pt>
    <dgm:pt modelId="{E1B421BC-A60D-478D-97A7-73E73D05F795}" type="pres">
      <dgm:prSet presAssocID="{919BBCB6-7722-4B7F-BB1E-64CECE7D217A}" presName="linear" presStyleCnt="0">
        <dgm:presLayoutVars>
          <dgm:animLvl val="lvl"/>
          <dgm:resizeHandles val="exact"/>
        </dgm:presLayoutVars>
      </dgm:prSet>
      <dgm:spPr/>
    </dgm:pt>
    <dgm:pt modelId="{A0F6A030-FB16-4FC1-831B-29C211485732}" type="pres">
      <dgm:prSet presAssocID="{25A8F110-397C-447B-93A5-A56C25B31D61}" presName="parentText" presStyleLbl="node1" presStyleIdx="0" presStyleCnt="1" custLinFactNeighborX="-1268" custLinFactNeighborY="-4594">
        <dgm:presLayoutVars>
          <dgm:chMax val="0"/>
          <dgm:bulletEnabled val="1"/>
        </dgm:presLayoutVars>
      </dgm:prSet>
      <dgm:spPr/>
    </dgm:pt>
  </dgm:ptLst>
  <dgm:cxnLst>
    <dgm:cxn modelId="{70045302-114B-469E-8B97-D879F51167CE}" type="presOf" srcId="{25A8F110-397C-447B-93A5-A56C25B31D61}" destId="{A0F6A030-FB16-4FC1-831B-29C211485732}" srcOrd="0" destOrd="0" presId="urn:microsoft.com/office/officeart/2005/8/layout/vList2"/>
    <dgm:cxn modelId="{89E0A336-4D98-46B1-AD9F-ADC263187A26}" srcId="{919BBCB6-7722-4B7F-BB1E-64CECE7D217A}" destId="{25A8F110-397C-447B-93A5-A56C25B31D61}" srcOrd="0" destOrd="0" parTransId="{205FDFDC-61DE-41D5-BF8F-5DE12569574C}" sibTransId="{80C24668-89A0-4DE9-9160-C457CEDC0743}"/>
    <dgm:cxn modelId="{73D8C287-C342-4ED1-909D-FBC84F0944BE}" type="presOf" srcId="{919BBCB6-7722-4B7F-BB1E-64CECE7D217A}" destId="{E1B421BC-A60D-478D-97A7-73E73D05F795}" srcOrd="0" destOrd="0" presId="urn:microsoft.com/office/officeart/2005/8/layout/vList2"/>
    <dgm:cxn modelId="{2958D9CF-1B0C-41C2-8DE5-B054D8604F35}" type="presParOf" srcId="{E1B421BC-A60D-478D-97A7-73E73D05F795}" destId="{A0F6A030-FB16-4FC1-831B-29C21148573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E893B9D-817B-4752-9A05-29D2E1BC11D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0E9C89C-F711-456D-A6B2-1D49F9FC740B}">
      <dgm:prSet/>
      <dgm:spPr/>
      <dgm:t>
        <a:bodyPr/>
        <a:lstStyle/>
        <a:p>
          <a:r>
            <a:rPr lang="en-US" b="1" dirty="0"/>
            <a:t>Design :</a:t>
          </a:r>
          <a:endParaRPr lang="en-US" dirty="0"/>
        </a:p>
      </dgm:t>
    </dgm:pt>
    <dgm:pt modelId="{75A12D31-5D7A-4B4D-AABC-2323F58BCD06}" type="parTrans" cxnId="{AEB27627-2278-4C06-9423-B812D1A01EF1}">
      <dgm:prSet/>
      <dgm:spPr/>
      <dgm:t>
        <a:bodyPr/>
        <a:lstStyle/>
        <a:p>
          <a:endParaRPr lang="en-US"/>
        </a:p>
      </dgm:t>
    </dgm:pt>
    <dgm:pt modelId="{30D511D2-1A3C-4231-BF9C-84522C56E488}" type="sibTrans" cxnId="{AEB27627-2278-4C06-9423-B812D1A01EF1}">
      <dgm:prSet/>
      <dgm:spPr/>
      <dgm:t>
        <a:bodyPr/>
        <a:lstStyle/>
        <a:p>
          <a:endParaRPr lang="en-US"/>
        </a:p>
      </dgm:t>
    </dgm:pt>
    <dgm:pt modelId="{B14CA3E2-6CF3-43D1-A370-B35C42E37DD6}" type="pres">
      <dgm:prSet presAssocID="{BE893B9D-817B-4752-9A05-29D2E1BC11D8}" presName="linear" presStyleCnt="0">
        <dgm:presLayoutVars>
          <dgm:animLvl val="lvl"/>
          <dgm:resizeHandles val="exact"/>
        </dgm:presLayoutVars>
      </dgm:prSet>
      <dgm:spPr/>
    </dgm:pt>
    <dgm:pt modelId="{2A1AB13D-7A9A-4D51-AB96-798C13DF3800}" type="pres">
      <dgm:prSet presAssocID="{90E9C89C-F711-456D-A6B2-1D49F9FC740B}" presName="parentText" presStyleLbl="node1" presStyleIdx="0" presStyleCnt="1" custLinFactNeighborY="-1218">
        <dgm:presLayoutVars>
          <dgm:chMax val="0"/>
          <dgm:bulletEnabled val="1"/>
        </dgm:presLayoutVars>
      </dgm:prSet>
      <dgm:spPr/>
    </dgm:pt>
  </dgm:ptLst>
  <dgm:cxnLst>
    <dgm:cxn modelId="{AEB27627-2278-4C06-9423-B812D1A01EF1}" srcId="{BE893B9D-817B-4752-9A05-29D2E1BC11D8}" destId="{90E9C89C-F711-456D-A6B2-1D49F9FC740B}" srcOrd="0" destOrd="0" parTransId="{75A12D31-5D7A-4B4D-AABC-2323F58BCD06}" sibTransId="{30D511D2-1A3C-4231-BF9C-84522C56E488}"/>
    <dgm:cxn modelId="{FC296A38-1385-46E6-AE84-8339D9FC2B3B}" type="presOf" srcId="{BE893B9D-817B-4752-9A05-29D2E1BC11D8}" destId="{B14CA3E2-6CF3-43D1-A370-B35C42E37DD6}" srcOrd="0" destOrd="0" presId="urn:microsoft.com/office/officeart/2005/8/layout/vList2"/>
    <dgm:cxn modelId="{4A16718D-1638-427E-B416-9DAAE21D47B7}" type="presOf" srcId="{90E9C89C-F711-456D-A6B2-1D49F9FC740B}" destId="{2A1AB13D-7A9A-4D51-AB96-798C13DF3800}" srcOrd="0" destOrd="0" presId="urn:microsoft.com/office/officeart/2005/8/layout/vList2"/>
    <dgm:cxn modelId="{4D5CA513-4D49-4641-A58E-07C426BC9EC1}" type="presParOf" srcId="{B14CA3E2-6CF3-43D1-A370-B35C42E37DD6}" destId="{2A1AB13D-7A9A-4D51-AB96-798C13DF380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084D8A1-881B-4D2D-AA44-433227BE29E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26E19B5-4B5C-4CD5-8B28-ED6FB63B9BFC}">
      <dgm:prSet/>
      <dgm:spPr/>
      <dgm:t>
        <a:bodyPr/>
        <a:lstStyle/>
        <a:p>
          <a:r>
            <a:rPr lang="en-US" b="1"/>
            <a:t>Advantages :</a:t>
          </a:r>
          <a:endParaRPr lang="en-US"/>
        </a:p>
      </dgm:t>
    </dgm:pt>
    <dgm:pt modelId="{6B1B540E-DBF0-4808-9178-282DDA0FFA80}" type="parTrans" cxnId="{855709AB-84CC-46CA-BD83-93E27274D2F6}">
      <dgm:prSet/>
      <dgm:spPr/>
      <dgm:t>
        <a:bodyPr/>
        <a:lstStyle/>
        <a:p>
          <a:endParaRPr lang="en-US"/>
        </a:p>
      </dgm:t>
    </dgm:pt>
    <dgm:pt modelId="{D881A08B-B9F9-480D-909F-FB2959D0C5FD}" type="sibTrans" cxnId="{855709AB-84CC-46CA-BD83-93E27274D2F6}">
      <dgm:prSet/>
      <dgm:spPr/>
      <dgm:t>
        <a:bodyPr/>
        <a:lstStyle/>
        <a:p>
          <a:endParaRPr lang="en-US"/>
        </a:p>
      </dgm:t>
    </dgm:pt>
    <dgm:pt modelId="{7AA4DE25-9198-4E45-A9F0-46D824E4F524}" type="pres">
      <dgm:prSet presAssocID="{6084D8A1-881B-4D2D-AA44-433227BE29E3}" presName="linear" presStyleCnt="0">
        <dgm:presLayoutVars>
          <dgm:animLvl val="lvl"/>
          <dgm:resizeHandles val="exact"/>
        </dgm:presLayoutVars>
      </dgm:prSet>
      <dgm:spPr/>
    </dgm:pt>
    <dgm:pt modelId="{E1D1B895-AB7A-4078-89D0-64A88727956C}" type="pres">
      <dgm:prSet presAssocID="{426E19B5-4B5C-4CD5-8B28-ED6FB63B9BFC}" presName="parentText" presStyleLbl="node1" presStyleIdx="0" presStyleCnt="1">
        <dgm:presLayoutVars>
          <dgm:chMax val="0"/>
          <dgm:bulletEnabled val="1"/>
        </dgm:presLayoutVars>
      </dgm:prSet>
      <dgm:spPr/>
    </dgm:pt>
  </dgm:ptLst>
  <dgm:cxnLst>
    <dgm:cxn modelId="{5E9A7826-9F42-44A2-9AA4-491C16698EFC}" type="presOf" srcId="{6084D8A1-881B-4D2D-AA44-433227BE29E3}" destId="{7AA4DE25-9198-4E45-A9F0-46D824E4F524}" srcOrd="0" destOrd="0" presId="urn:microsoft.com/office/officeart/2005/8/layout/vList2"/>
    <dgm:cxn modelId="{571CF128-2B44-4102-85E5-E2DD0E10ECE8}" type="presOf" srcId="{426E19B5-4B5C-4CD5-8B28-ED6FB63B9BFC}" destId="{E1D1B895-AB7A-4078-89D0-64A88727956C}" srcOrd="0" destOrd="0" presId="urn:microsoft.com/office/officeart/2005/8/layout/vList2"/>
    <dgm:cxn modelId="{855709AB-84CC-46CA-BD83-93E27274D2F6}" srcId="{6084D8A1-881B-4D2D-AA44-433227BE29E3}" destId="{426E19B5-4B5C-4CD5-8B28-ED6FB63B9BFC}" srcOrd="0" destOrd="0" parTransId="{6B1B540E-DBF0-4808-9178-282DDA0FFA80}" sibTransId="{D881A08B-B9F9-480D-909F-FB2959D0C5FD}"/>
    <dgm:cxn modelId="{8D4090A9-E353-41BC-AE5C-DDD5A47F843C}" type="presParOf" srcId="{7AA4DE25-9198-4E45-A9F0-46D824E4F524}" destId="{E1D1B895-AB7A-4078-89D0-64A88727956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C4EBE1A-D97B-4D75-919B-40434F09F550}"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en-US"/>
        </a:p>
      </dgm:t>
    </dgm:pt>
    <dgm:pt modelId="{D60FB4CE-83C7-4781-A3F8-C65F15C76348}">
      <dgm:prSet/>
      <dgm:spPr/>
      <dgm:t>
        <a:bodyPr/>
        <a:lstStyle/>
        <a:p>
          <a:r>
            <a:rPr lang="en-US"/>
            <a:t>Easy to book tickets.</a:t>
          </a:r>
        </a:p>
      </dgm:t>
    </dgm:pt>
    <dgm:pt modelId="{4202DE8F-527E-41D2-9D72-CA528646D4E3}" type="parTrans" cxnId="{0B684295-F78A-4EE7-91F1-70C85EFF957B}">
      <dgm:prSet/>
      <dgm:spPr/>
      <dgm:t>
        <a:bodyPr/>
        <a:lstStyle/>
        <a:p>
          <a:endParaRPr lang="en-US"/>
        </a:p>
      </dgm:t>
    </dgm:pt>
    <dgm:pt modelId="{ACBB3FFE-EF82-4BBA-9C06-8864067815B3}" type="sibTrans" cxnId="{0B684295-F78A-4EE7-91F1-70C85EFF957B}">
      <dgm:prSet/>
      <dgm:spPr/>
      <dgm:t>
        <a:bodyPr/>
        <a:lstStyle/>
        <a:p>
          <a:endParaRPr lang="en-US"/>
        </a:p>
      </dgm:t>
    </dgm:pt>
    <dgm:pt modelId="{5B6D5892-CF50-4CA8-B5E6-303DBA52E645}">
      <dgm:prSet/>
      <dgm:spPr/>
      <dgm:t>
        <a:bodyPr/>
        <a:lstStyle/>
        <a:p>
          <a:r>
            <a:rPr lang="en-US"/>
            <a:t>Saves time and money.</a:t>
          </a:r>
        </a:p>
      </dgm:t>
    </dgm:pt>
    <dgm:pt modelId="{2354E818-5B4F-45CA-9CFA-644F32DC39DD}" type="parTrans" cxnId="{82E05BA1-5155-4926-A7D7-D42C1C5CD1DF}">
      <dgm:prSet/>
      <dgm:spPr/>
      <dgm:t>
        <a:bodyPr/>
        <a:lstStyle/>
        <a:p>
          <a:endParaRPr lang="en-US"/>
        </a:p>
      </dgm:t>
    </dgm:pt>
    <dgm:pt modelId="{252C50E1-030B-48B9-BE02-02A9EE4FBE49}" type="sibTrans" cxnId="{82E05BA1-5155-4926-A7D7-D42C1C5CD1DF}">
      <dgm:prSet/>
      <dgm:spPr/>
      <dgm:t>
        <a:bodyPr/>
        <a:lstStyle/>
        <a:p>
          <a:endParaRPr lang="en-US"/>
        </a:p>
      </dgm:t>
    </dgm:pt>
    <dgm:pt modelId="{C213AE92-3CDB-450B-9321-ED42FE953865}">
      <dgm:prSet/>
      <dgm:spPr/>
      <dgm:t>
        <a:bodyPr/>
        <a:lstStyle/>
        <a:p>
          <a:r>
            <a:rPr lang="en-US"/>
            <a:t>Provides every information about flight.</a:t>
          </a:r>
        </a:p>
      </dgm:t>
    </dgm:pt>
    <dgm:pt modelId="{B0AB93A5-9C71-40B2-982E-78D5479D2B18}" type="parTrans" cxnId="{475A79B4-08A2-4270-8124-1D8C6C00B0A8}">
      <dgm:prSet/>
      <dgm:spPr/>
      <dgm:t>
        <a:bodyPr/>
        <a:lstStyle/>
        <a:p>
          <a:endParaRPr lang="en-US"/>
        </a:p>
      </dgm:t>
    </dgm:pt>
    <dgm:pt modelId="{602A20B6-D21C-4EC4-997C-035C69C222E9}" type="sibTrans" cxnId="{475A79B4-08A2-4270-8124-1D8C6C00B0A8}">
      <dgm:prSet/>
      <dgm:spPr/>
      <dgm:t>
        <a:bodyPr/>
        <a:lstStyle/>
        <a:p>
          <a:endParaRPr lang="en-US"/>
        </a:p>
      </dgm:t>
    </dgm:pt>
    <dgm:pt modelId="{340B12EE-E7E9-4465-B123-06D535B2D99D}">
      <dgm:prSet/>
      <dgm:spPr/>
      <dgm:t>
        <a:bodyPr/>
        <a:lstStyle/>
        <a:p>
          <a:r>
            <a:rPr lang="en-US"/>
            <a:t>24/7 customer support through chat and calls.</a:t>
          </a:r>
        </a:p>
      </dgm:t>
    </dgm:pt>
    <dgm:pt modelId="{58C67C86-04B6-4787-9E06-BF6BFAD4E025}" type="parTrans" cxnId="{92AE0958-1721-4B08-A29E-CFB3608C5DB4}">
      <dgm:prSet/>
      <dgm:spPr/>
      <dgm:t>
        <a:bodyPr/>
        <a:lstStyle/>
        <a:p>
          <a:endParaRPr lang="en-US"/>
        </a:p>
      </dgm:t>
    </dgm:pt>
    <dgm:pt modelId="{78E0921A-D170-474D-9A7B-A32697509A86}" type="sibTrans" cxnId="{92AE0958-1721-4B08-A29E-CFB3608C5DB4}">
      <dgm:prSet/>
      <dgm:spPr/>
      <dgm:t>
        <a:bodyPr/>
        <a:lstStyle/>
        <a:p>
          <a:endParaRPr lang="en-US"/>
        </a:p>
      </dgm:t>
    </dgm:pt>
    <dgm:pt modelId="{5C50FB0B-04B8-4B30-9D81-5B3A08CE53E0}">
      <dgm:prSet/>
      <dgm:spPr/>
      <dgm:t>
        <a:bodyPr/>
        <a:lstStyle/>
        <a:p>
          <a:r>
            <a:rPr lang="en-US"/>
            <a:t>Send automated tickets to the customer by mail.</a:t>
          </a:r>
        </a:p>
      </dgm:t>
    </dgm:pt>
    <dgm:pt modelId="{1488134B-06BC-40A2-94A9-4AF66181928B}" type="parTrans" cxnId="{4C687AAC-88B5-4237-843F-E08D585517FB}">
      <dgm:prSet/>
      <dgm:spPr/>
      <dgm:t>
        <a:bodyPr/>
        <a:lstStyle/>
        <a:p>
          <a:endParaRPr lang="en-US"/>
        </a:p>
      </dgm:t>
    </dgm:pt>
    <dgm:pt modelId="{88EED051-AE5B-417C-8043-934F2BBF7D48}" type="sibTrans" cxnId="{4C687AAC-88B5-4237-843F-E08D585517FB}">
      <dgm:prSet/>
      <dgm:spPr/>
      <dgm:t>
        <a:bodyPr/>
        <a:lstStyle/>
        <a:p>
          <a:endParaRPr lang="en-US"/>
        </a:p>
      </dgm:t>
    </dgm:pt>
    <dgm:pt modelId="{479B56F6-80B9-4A5B-8A0A-BAB70756A0B8}">
      <dgm:prSet/>
      <dgm:spPr/>
      <dgm:t>
        <a:bodyPr/>
        <a:lstStyle/>
        <a:p>
          <a:r>
            <a:rPr lang="en-US"/>
            <a:t>Easy Refund Policies.</a:t>
          </a:r>
        </a:p>
      </dgm:t>
    </dgm:pt>
    <dgm:pt modelId="{77EB656A-4F56-4589-92A6-37B360DA197A}" type="parTrans" cxnId="{2E095CFC-C7B7-4F58-AD76-E89FC8085153}">
      <dgm:prSet/>
      <dgm:spPr/>
      <dgm:t>
        <a:bodyPr/>
        <a:lstStyle/>
        <a:p>
          <a:endParaRPr lang="en-US"/>
        </a:p>
      </dgm:t>
    </dgm:pt>
    <dgm:pt modelId="{CAF32C5D-F3B8-46C1-80A6-FCB1BFF6589E}" type="sibTrans" cxnId="{2E095CFC-C7B7-4F58-AD76-E89FC8085153}">
      <dgm:prSet/>
      <dgm:spPr/>
      <dgm:t>
        <a:bodyPr/>
        <a:lstStyle/>
        <a:p>
          <a:endParaRPr lang="en-US"/>
        </a:p>
      </dgm:t>
    </dgm:pt>
    <dgm:pt modelId="{385BA4AC-CE61-4A53-90CA-ED95136F4BE5}">
      <dgm:prSet/>
      <dgm:spPr/>
      <dgm:t>
        <a:bodyPr/>
        <a:lstStyle/>
        <a:p>
          <a:r>
            <a:rPr lang="en-US"/>
            <a:t>Available for both Domestic and International Airlines</a:t>
          </a:r>
        </a:p>
      </dgm:t>
    </dgm:pt>
    <dgm:pt modelId="{515E9CF1-5A2B-4D9C-A128-0A5D0929DA4E}" type="parTrans" cxnId="{9D110538-F749-4CBF-BD63-CE9CD1E0A009}">
      <dgm:prSet/>
      <dgm:spPr/>
      <dgm:t>
        <a:bodyPr/>
        <a:lstStyle/>
        <a:p>
          <a:endParaRPr lang="en-US"/>
        </a:p>
      </dgm:t>
    </dgm:pt>
    <dgm:pt modelId="{5F7B00F3-68D1-46D5-A32A-50DAE1F07BA1}" type="sibTrans" cxnId="{9D110538-F749-4CBF-BD63-CE9CD1E0A009}">
      <dgm:prSet/>
      <dgm:spPr/>
      <dgm:t>
        <a:bodyPr/>
        <a:lstStyle/>
        <a:p>
          <a:endParaRPr lang="en-US"/>
        </a:p>
      </dgm:t>
    </dgm:pt>
    <dgm:pt modelId="{6CDF2310-4D84-4A5C-8735-7B45665027CE}" type="pres">
      <dgm:prSet presAssocID="{6C4EBE1A-D97B-4D75-919B-40434F09F550}" presName="Name0" presStyleCnt="0">
        <dgm:presLayoutVars>
          <dgm:chMax val="7"/>
          <dgm:chPref val="7"/>
          <dgm:dir/>
        </dgm:presLayoutVars>
      </dgm:prSet>
      <dgm:spPr/>
    </dgm:pt>
    <dgm:pt modelId="{7C898FEC-3639-4F2D-9BBE-F39B7758BB85}" type="pres">
      <dgm:prSet presAssocID="{6C4EBE1A-D97B-4D75-919B-40434F09F550}" presName="Name1" presStyleCnt="0"/>
      <dgm:spPr/>
    </dgm:pt>
    <dgm:pt modelId="{78866EEE-854B-495D-9214-8DB341FE51B9}" type="pres">
      <dgm:prSet presAssocID="{6C4EBE1A-D97B-4D75-919B-40434F09F550}" presName="cycle" presStyleCnt="0"/>
      <dgm:spPr/>
    </dgm:pt>
    <dgm:pt modelId="{57E97861-BDFD-4C42-AF26-CC8C6764EB91}" type="pres">
      <dgm:prSet presAssocID="{6C4EBE1A-D97B-4D75-919B-40434F09F550}" presName="srcNode" presStyleLbl="node1" presStyleIdx="0" presStyleCnt="7"/>
      <dgm:spPr/>
    </dgm:pt>
    <dgm:pt modelId="{0EA645F1-3580-477C-BEFB-F6DDF22144A1}" type="pres">
      <dgm:prSet presAssocID="{6C4EBE1A-D97B-4D75-919B-40434F09F550}" presName="conn" presStyleLbl="parChTrans1D2" presStyleIdx="0" presStyleCnt="1"/>
      <dgm:spPr/>
    </dgm:pt>
    <dgm:pt modelId="{5743BBF6-5875-400B-BE18-75C97BDBECD5}" type="pres">
      <dgm:prSet presAssocID="{6C4EBE1A-D97B-4D75-919B-40434F09F550}" presName="extraNode" presStyleLbl="node1" presStyleIdx="0" presStyleCnt="7"/>
      <dgm:spPr/>
    </dgm:pt>
    <dgm:pt modelId="{9BA5BD6B-35B8-44BB-BB42-CC5DF56EB5F1}" type="pres">
      <dgm:prSet presAssocID="{6C4EBE1A-D97B-4D75-919B-40434F09F550}" presName="dstNode" presStyleLbl="node1" presStyleIdx="0" presStyleCnt="7"/>
      <dgm:spPr/>
    </dgm:pt>
    <dgm:pt modelId="{474BF16C-A789-4CBD-8D54-2AE09B8FBC16}" type="pres">
      <dgm:prSet presAssocID="{D60FB4CE-83C7-4781-A3F8-C65F15C76348}" presName="text_1" presStyleLbl="node1" presStyleIdx="0" presStyleCnt="7">
        <dgm:presLayoutVars>
          <dgm:bulletEnabled val="1"/>
        </dgm:presLayoutVars>
      </dgm:prSet>
      <dgm:spPr/>
    </dgm:pt>
    <dgm:pt modelId="{DDAEF066-5A02-4C48-8203-D738C19B0C3E}" type="pres">
      <dgm:prSet presAssocID="{D60FB4CE-83C7-4781-A3F8-C65F15C76348}" presName="accent_1" presStyleCnt="0"/>
      <dgm:spPr/>
    </dgm:pt>
    <dgm:pt modelId="{917BF128-01A4-4473-A0F7-73BF9229BF87}" type="pres">
      <dgm:prSet presAssocID="{D60FB4CE-83C7-4781-A3F8-C65F15C76348}" presName="accentRepeatNode" presStyleLbl="solidFgAcc1" presStyleIdx="0" presStyleCnt="7"/>
      <dgm:spPr/>
    </dgm:pt>
    <dgm:pt modelId="{F9D4CCEF-3976-4A03-845D-046305DD73E0}" type="pres">
      <dgm:prSet presAssocID="{5B6D5892-CF50-4CA8-B5E6-303DBA52E645}" presName="text_2" presStyleLbl="node1" presStyleIdx="1" presStyleCnt="7">
        <dgm:presLayoutVars>
          <dgm:bulletEnabled val="1"/>
        </dgm:presLayoutVars>
      </dgm:prSet>
      <dgm:spPr/>
    </dgm:pt>
    <dgm:pt modelId="{68D2D88E-D73A-4F30-A7A6-BFB7602FB171}" type="pres">
      <dgm:prSet presAssocID="{5B6D5892-CF50-4CA8-B5E6-303DBA52E645}" presName="accent_2" presStyleCnt="0"/>
      <dgm:spPr/>
    </dgm:pt>
    <dgm:pt modelId="{AF25F914-A2D0-4500-B4DF-CB7A1A60404D}" type="pres">
      <dgm:prSet presAssocID="{5B6D5892-CF50-4CA8-B5E6-303DBA52E645}" presName="accentRepeatNode" presStyleLbl="solidFgAcc1" presStyleIdx="1" presStyleCnt="7"/>
      <dgm:spPr/>
    </dgm:pt>
    <dgm:pt modelId="{97D654BB-B86A-49D4-BA1B-C5C22E9AEB90}" type="pres">
      <dgm:prSet presAssocID="{C213AE92-3CDB-450B-9321-ED42FE953865}" presName="text_3" presStyleLbl="node1" presStyleIdx="2" presStyleCnt="7">
        <dgm:presLayoutVars>
          <dgm:bulletEnabled val="1"/>
        </dgm:presLayoutVars>
      </dgm:prSet>
      <dgm:spPr/>
    </dgm:pt>
    <dgm:pt modelId="{C2528480-08A4-473E-BACE-F2F2A70A2B87}" type="pres">
      <dgm:prSet presAssocID="{C213AE92-3CDB-450B-9321-ED42FE953865}" presName="accent_3" presStyleCnt="0"/>
      <dgm:spPr/>
    </dgm:pt>
    <dgm:pt modelId="{7D938FEC-46EE-4625-B52B-9A73131D72D9}" type="pres">
      <dgm:prSet presAssocID="{C213AE92-3CDB-450B-9321-ED42FE953865}" presName="accentRepeatNode" presStyleLbl="solidFgAcc1" presStyleIdx="2" presStyleCnt="7"/>
      <dgm:spPr/>
    </dgm:pt>
    <dgm:pt modelId="{E7EC2AC1-D581-4D2F-82B9-5A991995D1D5}" type="pres">
      <dgm:prSet presAssocID="{340B12EE-E7E9-4465-B123-06D535B2D99D}" presName="text_4" presStyleLbl="node1" presStyleIdx="3" presStyleCnt="7">
        <dgm:presLayoutVars>
          <dgm:bulletEnabled val="1"/>
        </dgm:presLayoutVars>
      </dgm:prSet>
      <dgm:spPr/>
    </dgm:pt>
    <dgm:pt modelId="{B7ECAD5F-2100-49E4-85CE-9796D62FDF82}" type="pres">
      <dgm:prSet presAssocID="{340B12EE-E7E9-4465-B123-06D535B2D99D}" presName="accent_4" presStyleCnt="0"/>
      <dgm:spPr/>
    </dgm:pt>
    <dgm:pt modelId="{127CB9B7-0444-4A45-BFF4-E75701AC71F8}" type="pres">
      <dgm:prSet presAssocID="{340B12EE-E7E9-4465-B123-06D535B2D99D}" presName="accentRepeatNode" presStyleLbl="solidFgAcc1" presStyleIdx="3" presStyleCnt="7"/>
      <dgm:spPr/>
    </dgm:pt>
    <dgm:pt modelId="{03B512F5-F092-4938-B517-BDA503E0F48D}" type="pres">
      <dgm:prSet presAssocID="{5C50FB0B-04B8-4B30-9D81-5B3A08CE53E0}" presName="text_5" presStyleLbl="node1" presStyleIdx="4" presStyleCnt="7">
        <dgm:presLayoutVars>
          <dgm:bulletEnabled val="1"/>
        </dgm:presLayoutVars>
      </dgm:prSet>
      <dgm:spPr/>
    </dgm:pt>
    <dgm:pt modelId="{59D729E1-B3D5-4CC9-A469-A07101EACA26}" type="pres">
      <dgm:prSet presAssocID="{5C50FB0B-04B8-4B30-9D81-5B3A08CE53E0}" presName="accent_5" presStyleCnt="0"/>
      <dgm:spPr/>
    </dgm:pt>
    <dgm:pt modelId="{EB168DCD-DB53-4762-B934-658CCA19ADB5}" type="pres">
      <dgm:prSet presAssocID="{5C50FB0B-04B8-4B30-9D81-5B3A08CE53E0}" presName="accentRepeatNode" presStyleLbl="solidFgAcc1" presStyleIdx="4" presStyleCnt="7"/>
      <dgm:spPr/>
    </dgm:pt>
    <dgm:pt modelId="{8D657E55-33A6-44AF-A85A-0124E4384681}" type="pres">
      <dgm:prSet presAssocID="{479B56F6-80B9-4A5B-8A0A-BAB70756A0B8}" presName="text_6" presStyleLbl="node1" presStyleIdx="5" presStyleCnt="7">
        <dgm:presLayoutVars>
          <dgm:bulletEnabled val="1"/>
        </dgm:presLayoutVars>
      </dgm:prSet>
      <dgm:spPr/>
    </dgm:pt>
    <dgm:pt modelId="{368710D4-2E96-401C-8E8C-4F3104B279BA}" type="pres">
      <dgm:prSet presAssocID="{479B56F6-80B9-4A5B-8A0A-BAB70756A0B8}" presName="accent_6" presStyleCnt="0"/>
      <dgm:spPr/>
    </dgm:pt>
    <dgm:pt modelId="{04474BF3-3249-4CD5-8C6B-D6081CFA8621}" type="pres">
      <dgm:prSet presAssocID="{479B56F6-80B9-4A5B-8A0A-BAB70756A0B8}" presName="accentRepeatNode" presStyleLbl="solidFgAcc1" presStyleIdx="5" presStyleCnt="7"/>
      <dgm:spPr/>
    </dgm:pt>
    <dgm:pt modelId="{7200DE10-8777-45AF-99C0-340C528558E5}" type="pres">
      <dgm:prSet presAssocID="{385BA4AC-CE61-4A53-90CA-ED95136F4BE5}" presName="text_7" presStyleLbl="node1" presStyleIdx="6" presStyleCnt="7">
        <dgm:presLayoutVars>
          <dgm:bulletEnabled val="1"/>
        </dgm:presLayoutVars>
      </dgm:prSet>
      <dgm:spPr/>
    </dgm:pt>
    <dgm:pt modelId="{355A830F-8F92-4A89-81D6-B7E4A5B95B0A}" type="pres">
      <dgm:prSet presAssocID="{385BA4AC-CE61-4A53-90CA-ED95136F4BE5}" presName="accent_7" presStyleCnt="0"/>
      <dgm:spPr/>
    </dgm:pt>
    <dgm:pt modelId="{4F576848-7600-4B39-AF5B-077683C35C37}" type="pres">
      <dgm:prSet presAssocID="{385BA4AC-CE61-4A53-90CA-ED95136F4BE5}" presName="accentRepeatNode" presStyleLbl="solidFgAcc1" presStyleIdx="6" presStyleCnt="7"/>
      <dgm:spPr/>
    </dgm:pt>
  </dgm:ptLst>
  <dgm:cxnLst>
    <dgm:cxn modelId="{31F5E103-11ED-4E7C-913C-DE46188749ED}" type="presOf" srcId="{C213AE92-3CDB-450B-9321-ED42FE953865}" destId="{97D654BB-B86A-49D4-BA1B-C5C22E9AEB90}" srcOrd="0" destOrd="0" presId="urn:microsoft.com/office/officeart/2008/layout/VerticalCurvedList"/>
    <dgm:cxn modelId="{67EFA131-BD63-4CD6-890E-97CE14B78D48}" type="presOf" srcId="{385BA4AC-CE61-4A53-90CA-ED95136F4BE5}" destId="{7200DE10-8777-45AF-99C0-340C528558E5}" srcOrd="0" destOrd="0" presId="urn:microsoft.com/office/officeart/2008/layout/VerticalCurvedList"/>
    <dgm:cxn modelId="{9D110538-F749-4CBF-BD63-CE9CD1E0A009}" srcId="{6C4EBE1A-D97B-4D75-919B-40434F09F550}" destId="{385BA4AC-CE61-4A53-90CA-ED95136F4BE5}" srcOrd="6" destOrd="0" parTransId="{515E9CF1-5A2B-4D9C-A128-0A5D0929DA4E}" sibTransId="{5F7B00F3-68D1-46D5-A32A-50DAE1F07BA1}"/>
    <dgm:cxn modelId="{2E17F06A-C4AE-48D8-AE56-8878F349049D}" type="presOf" srcId="{5C50FB0B-04B8-4B30-9D81-5B3A08CE53E0}" destId="{03B512F5-F092-4938-B517-BDA503E0F48D}" srcOrd="0" destOrd="0" presId="urn:microsoft.com/office/officeart/2008/layout/VerticalCurvedList"/>
    <dgm:cxn modelId="{0FFD7972-986E-4C5D-9821-95507BBCBCA3}" type="presOf" srcId="{340B12EE-E7E9-4465-B123-06D535B2D99D}" destId="{E7EC2AC1-D581-4D2F-82B9-5A991995D1D5}" srcOrd="0" destOrd="0" presId="urn:microsoft.com/office/officeart/2008/layout/VerticalCurvedList"/>
    <dgm:cxn modelId="{EDF9B555-E548-4EA0-987A-79E52E20013D}" type="presOf" srcId="{ACBB3FFE-EF82-4BBA-9C06-8864067815B3}" destId="{0EA645F1-3580-477C-BEFB-F6DDF22144A1}" srcOrd="0" destOrd="0" presId="urn:microsoft.com/office/officeart/2008/layout/VerticalCurvedList"/>
    <dgm:cxn modelId="{92AE0958-1721-4B08-A29E-CFB3608C5DB4}" srcId="{6C4EBE1A-D97B-4D75-919B-40434F09F550}" destId="{340B12EE-E7E9-4465-B123-06D535B2D99D}" srcOrd="3" destOrd="0" parTransId="{58C67C86-04B6-4787-9E06-BF6BFAD4E025}" sibTransId="{78E0921A-D170-474D-9A7B-A32697509A86}"/>
    <dgm:cxn modelId="{2BB0D97A-23C9-4644-87CE-69C04D99E443}" type="presOf" srcId="{5B6D5892-CF50-4CA8-B5E6-303DBA52E645}" destId="{F9D4CCEF-3976-4A03-845D-046305DD73E0}" srcOrd="0" destOrd="0" presId="urn:microsoft.com/office/officeart/2008/layout/VerticalCurvedList"/>
    <dgm:cxn modelId="{3195B381-1387-41F3-9EDA-35FAE456A7DD}" type="presOf" srcId="{D60FB4CE-83C7-4781-A3F8-C65F15C76348}" destId="{474BF16C-A789-4CBD-8D54-2AE09B8FBC16}" srcOrd="0" destOrd="0" presId="urn:microsoft.com/office/officeart/2008/layout/VerticalCurvedList"/>
    <dgm:cxn modelId="{0B684295-F78A-4EE7-91F1-70C85EFF957B}" srcId="{6C4EBE1A-D97B-4D75-919B-40434F09F550}" destId="{D60FB4CE-83C7-4781-A3F8-C65F15C76348}" srcOrd="0" destOrd="0" parTransId="{4202DE8F-527E-41D2-9D72-CA528646D4E3}" sibTransId="{ACBB3FFE-EF82-4BBA-9C06-8864067815B3}"/>
    <dgm:cxn modelId="{82E05BA1-5155-4926-A7D7-D42C1C5CD1DF}" srcId="{6C4EBE1A-D97B-4D75-919B-40434F09F550}" destId="{5B6D5892-CF50-4CA8-B5E6-303DBA52E645}" srcOrd="1" destOrd="0" parTransId="{2354E818-5B4F-45CA-9CFA-644F32DC39DD}" sibTransId="{252C50E1-030B-48B9-BE02-02A9EE4FBE49}"/>
    <dgm:cxn modelId="{4C687AAC-88B5-4237-843F-E08D585517FB}" srcId="{6C4EBE1A-D97B-4D75-919B-40434F09F550}" destId="{5C50FB0B-04B8-4B30-9D81-5B3A08CE53E0}" srcOrd="4" destOrd="0" parTransId="{1488134B-06BC-40A2-94A9-4AF66181928B}" sibTransId="{88EED051-AE5B-417C-8043-934F2BBF7D48}"/>
    <dgm:cxn modelId="{475A79B4-08A2-4270-8124-1D8C6C00B0A8}" srcId="{6C4EBE1A-D97B-4D75-919B-40434F09F550}" destId="{C213AE92-3CDB-450B-9321-ED42FE953865}" srcOrd="2" destOrd="0" parTransId="{B0AB93A5-9C71-40B2-982E-78D5479D2B18}" sibTransId="{602A20B6-D21C-4EC4-997C-035C69C222E9}"/>
    <dgm:cxn modelId="{52C0EAC5-53C7-4DA3-A944-A3F4A6D21E7A}" type="presOf" srcId="{479B56F6-80B9-4A5B-8A0A-BAB70756A0B8}" destId="{8D657E55-33A6-44AF-A85A-0124E4384681}" srcOrd="0" destOrd="0" presId="urn:microsoft.com/office/officeart/2008/layout/VerticalCurvedList"/>
    <dgm:cxn modelId="{90CC32CF-A99C-46F5-A829-DE5C337788B7}" type="presOf" srcId="{6C4EBE1A-D97B-4D75-919B-40434F09F550}" destId="{6CDF2310-4D84-4A5C-8735-7B45665027CE}" srcOrd="0" destOrd="0" presId="urn:microsoft.com/office/officeart/2008/layout/VerticalCurvedList"/>
    <dgm:cxn modelId="{2E095CFC-C7B7-4F58-AD76-E89FC8085153}" srcId="{6C4EBE1A-D97B-4D75-919B-40434F09F550}" destId="{479B56F6-80B9-4A5B-8A0A-BAB70756A0B8}" srcOrd="5" destOrd="0" parTransId="{77EB656A-4F56-4589-92A6-37B360DA197A}" sibTransId="{CAF32C5D-F3B8-46C1-80A6-FCB1BFF6589E}"/>
    <dgm:cxn modelId="{38DA85D7-DAF7-476A-A5E5-634E712D378F}" type="presParOf" srcId="{6CDF2310-4D84-4A5C-8735-7B45665027CE}" destId="{7C898FEC-3639-4F2D-9BBE-F39B7758BB85}" srcOrd="0" destOrd="0" presId="urn:microsoft.com/office/officeart/2008/layout/VerticalCurvedList"/>
    <dgm:cxn modelId="{2D9896CB-4186-40AC-8C86-E1D557FFBC3C}" type="presParOf" srcId="{7C898FEC-3639-4F2D-9BBE-F39B7758BB85}" destId="{78866EEE-854B-495D-9214-8DB341FE51B9}" srcOrd="0" destOrd="0" presId="urn:microsoft.com/office/officeart/2008/layout/VerticalCurvedList"/>
    <dgm:cxn modelId="{FC8BA450-5949-416E-83D2-FDD2C4727F6F}" type="presParOf" srcId="{78866EEE-854B-495D-9214-8DB341FE51B9}" destId="{57E97861-BDFD-4C42-AF26-CC8C6764EB91}" srcOrd="0" destOrd="0" presId="urn:microsoft.com/office/officeart/2008/layout/VerticalCurvedList"/>
    <dgm:cxn modelId="{24C4CA73-0B98-492C-9DA6-93670A9A8A62}" type="presParOf" srcId="{78866EEE-854B-495D-9214-8DB341FE51B9}" destId="{0EA645F1-3580-477C-BEFB-F6DDF22144A1}" srcOrd="1" destOrd="0" presId="urn:microsoft.com/office/officeart/2008/layout/VerticalCurvedList"/>
    <dgm:cxn modelId="{FB4D94D8-50FB-4115-9474-65317E7FAC89}" type="presParOf" srcId="{78866EEE-854B-495D-9214-8DB341FE51B9}" destId="{5743BBF6-5875-400B-BE18-75C97BDBECD5}" srcOrd="2" destOrd="0" presId="urn:microsoft.com/office/officeart/2008/layout/VerticalCurvedList"/>
    <dgm:cxn modelId="{F943FAE9-73B1-4064-BB6C-CB3A30181566}" type="presParOf" srcId="{78866EEE-854B-495D-9214-8DB341FE51B9}" destId="{9BA5BD6B-35B8-44BB-BB42-CC5DF56EB5F1}" srcOrd="3" destOrd="0" presId="urn:microsoft.com/office/officeart/2008/layout/VerticalCurvedList"/>
    <dgm:cxn modelId="{AB9A9A34-72F7-4C4F-A44A-9C9937494AD5}" type="presParOf" srcId="{7C898FEC-3639-4F2D-9BBE-F39B7758BB85}" destId="{474BF16C-A789-4CBD-8D54-2AE09B8FBC16}" srcOrd="1" destOrd="0" presId="urn:microsoft.com/office/officeart/2008/layout/VerticalCurvedList"/>
    <dgm:cxn modelId="{D8B15E57-E3BC-482C-A168-EE7391910180}" type="presParOf" srcId="{7C898FEC-3639-4F2D-9BBE-F39B7758BB85}" destId="{DDAEF066-5A02-4C48-8203-D738C19B0C3E}" srcOrd="2" destOrd="0" presId="urn:microsoft.com/office/officeart/2008/layout/VerticalCurvedList"/>
    <dgm:cxn modelId="{AF828496-FC08-4E68-AF3E-A6D378F62EF0}" type="presParOf" srcId="{DDAEF066-5A02-4C48-8203-D738C19B0C3E}" destId="{917BF128-01A4-4473-A0F7-73BF9229BF87}" srcOrd="0" destOrd="0" presId="urn:microsoft.com/office/officeart/2008/layout/VerticalCurvedList"/>
    <dgm:cxn modelId="{BCB7624A-F8AF-48A7-87A4-6F59189866C7}" type="presParOf" srcId="{7C898FEC-3639-4F2D-9BBE-F39B7758BB85}" destId="{F9D4CCEF-3976-4A03-845D-046305DD73E0}" srcOrd="3" destOrd="0" presId="urn:microsoft.com/office/officeart/2008/layout/VerticalCurvedList"/>
    <dgm:cxn modelId="{F6B66DB9-607C-42BE-80D6-8D23B00D3AB0}" type="presParOf" srcId="{7C898FEC-3639-4F2D-9BBE-F39B7758BB85}" destId="{68D2D88E-D73A-4F30-A7A6-BFB7602FB171}" srcOrd="4" destOrd="0" presId="urn:microsoft.com/office/officeart/2008/layout/VerticalCurvedList"/>
    <dgm:cxn modelId="{F5F246C2-D47D-4151-B2E8-9AE65D3F3608}" type="presParOf" srcId="{68D2D88E-D73A-4F30-A7A6-BFB7602FB171}" destId="{AF25F914-A2D0-4500-B4DF-CB7A1A60404D}" srcOrd="0" destOrd="0" presId="urn:microsoft.com/office/officeart/2008/layout/VerticalCurvedList"/>
    <dgm:cxn modelId="{4E1623C7-847F-4066-A1CE-D37C7BEAE120}" type="presParOf" srcId="{7C898FEC-3639-4F2D-9BBE-F39B7758BB85}" destId="{97D654BB-B86A-49D4-BA1B-C5C22E9AEB90}" srcOrd="5" destOrd="0" presId="urn:microsoft.com/office/officeart/2008/layout/VerticalCurvedList"/>
    <dgm:cxn modelId="{8346A676-B0FD-4371-919E-AE8E3865A8FA}" type="presParOf" srcId="{7C898FEC-3639-4F2D-9BBE-F39B7758BB85}" destId="{C2528480-08A4-473E-BACE-F2F2A70A2B87}" srcOrd="6" destOrd="0" presId="urn:microsoft.com/office/officeart/2008/layout/VerticalCurvedList"/>
    <dgm:cxn modelId="{7B3101A0-C557-4D03-9D5F-349DC58FB3F8}" type="presParOf" srcId="{C2528480-08A4-473E-BACE-F2F2A70A2B87}" destId="{7D938FEC-46EE-4625-B52B-9A73131D72D9}" srcOrd="0" destOrd="0" presId="urn:microsoft.com/office/officeart/2008/layout/VerticalCurvedList"/>
    <dgm:cxn modelId="{2780AD20-CFCE-47A8-A80B-0F4A6D3DD034}" type="presParOf" srcId="{7C898FEC-3639-4F2D-9BBE-F39B7758BB85}" destId="{E7EC2AC1-D581-4D2F-82B9-5A991995D1D5}" srcOrd="7" destOrd="0" presId="urn:microsoft.com/office/officeart/2008/layout/VerticalCurvedList"/>
    <dgm:cxn modelId="{F1EC36BD-45B7-4A81-AB10-511089267A63}" type="presParOf" srcId="{7C898FEC-3639-4F2D-9BBE-F39B7758BB85}" destId="{B7ECAD5F-2100-49E4-85CE-9796D62FDF82}" srcOrd="8" destOrd="0" presId="urn:microsoft.com/office/officeart/2008/layout/VerticalCurvedList"/>
    <dgm:cxn modelId="{0AE625EB-2E86-4A8E-9212-B806FAD59891}" type="presParOf" srcId="{B7ECAD5F-2100-49E4-85CE-9796D62FDF82}" destId="{127CB9B7-0444-4A45-BFF4-E75701AC71F8}" srcOrd="0" destOrd="0" presId="urn:microsoft.com/office/officeart/2008/layout/VerticalCurvedList"/>
    <dgm:cxn modelId="{87C83C68-9889-4480-A4F5-E64DCAFF8B22}" type="presParOf" srcId="{7C898FEC-3639-4F2D-9BBE-F39B7758BB85}" destId="{03B512F5-F092-4938-B517-BDA503E0F48D}" srcOrd="9" destOrd="0" presId="urn:microsoft.com/office/officeart/2008/layout/VerticalCurvedList"/>
    <dgm:cxn modelId="{A28763C1-5EB1-477A-BBFB-8FFA3B0AF481}" type="presParOf" srcId="{7C898FEC-3639-4F2D-9BBE-F39B7758BB85}" destId="{59D729E1-B3D5-4CC9-A469-A07101EACA26}" srcOrd="10" destOrd="0" presId="urn:microsoft.com/office/officeart/2008/layout/VerticalCurvedList"/>
    <dgm:cxn modelId="{6DAAAAF7-A6C3-4407-8E98-9471D3EF19DE}" type="presParOf" srcId="{59D729E1-B3D5-4CC9-A469-A07101EACA26}" destId="{EB168DCD-DB53-4762-B934-658CCA19ADB5}" srcOrd="0" destOrd="0" presId="urn:microsoft.com/office/officeart/2008/layout/VerticalCurvedList"/>
    <dgm:cxn modelId="{A586EC42-112D-44D9-81D9-275439BFAB3D}" type="presParOf" srcId="{7C898FEC-3639-4F2D-9BBE-F39B7758BB85}" destId="{8D657E55-33A6-44AF-A85A-0124E4384681}" srcOrd="11" destOrd="0" presId="urn:microsoft.com/office/officeart/2008/layout/VerticalCurvedList"/>
    <dgm:cxn modelId="{3A4AE087-F18F-47A6-8B7D-FCC5D53D23F1}" type="presParOf" srcId="{7C898FEC-3639-4F2D-9BBE-F39B7758BB85}" destId="{368710D4-2E96-401C-8E8C-4F3104B279BA}" srcOrd="12" destOrd="0" presId="urn:microsoft.com/office/officeart/2008/layout/VerticalCurvedList"/>
    <dgm:cxn modelId="{40C34DD9-DF1F-407B-BCC7-AF1FBDE73664}" type="presParOf" srcId="{368710D4-2E96-401C-8E8C-4F3104B279BA}" destId="{04474BF3-3249-4CD5-8C6B-D6081CFA8621}" srcOrd="0" destOrd="0" presId="urn:microsoft.com/office/officeart/2008/layout/VerticalCurvedList"/>
    <dgm:cxn modelId="{15190A3B-6709-4934-9810-6EDA5BDF3C04}" type="presParOf" srcId="{7C898FEC-3639-4F2D-9BBE-F39B7758BB85}" destId="{7200DE10-8777-45AF-99C0-340C528558E5}" srcOrd="13" destOrd="0" presId="urn:microsoft.com/office/officeart/2008/layout/VerticalCurvedList"/>
    <dgm:cxn modelId="{0A396290-E714-4FCB-98AA-273053B7F5F3}" type="presParOf" srcId="{7C898FEC-3639-4F2D-9BBE-F39B7758BB85}" destId="{355A830F-8F92-4A89-81D6-B7E4A5B95B0A}" srcOrd="14" destOrd="0" presId="urn:microsoft.com/office/officeart/2008/layout/VerticalCurvedList"/>
    <dgm:cxn modelId="{EDAD877D-6D5E-4472-BCDE-442A8337FAB6}" type="presParOf" srcId="{355A830F-8F92-4A89-81D6-B7E4A5B95B0A}" destId="{4F576848-7600-4B39-AF5B-077683C35C37}"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6A2359F-6E98-45FF-9AFB-F718320B98F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72E4E7E-FBD5-489A-949B-7268420AEFC5}">
      <dgm:prSet/>
      <dgm:spPr/>
      <dgm:t>
        <a:bodyPr/>
        <a:lstStyle/>
        <a:p>
          <a:r>
            <a:rPr lang="en-US" b="1"/>
            <a:t>Conclusion :</a:t>
          </a:r>
          <a:endParaRPr lang="en-US"/>
        </a:p>
      </dgm:t>
    </dgm:pt>
    <dgm:pt modelId="{17897FFF-6BF3-429A-97EB-D459767DF8B9}" type="parTrans" cxnId="{140642A1-12DF-4BF8-9A77-F990933F21D0}">
      <dgm:prSet/>
      <dgm:spPr/>
      <dgm:t>
        <a:bodyPr/>
        <a:lstStyle/>
        <a:p>
          <a:endParaRPr lang="en-US"/>
        </a:p>
      </dgm:t>
    </dgm:pt>
    <dgm:pt modelId="{3063227D-560E-46B8-B8E6-A3328B7E1191}" type="sibTrans" cxnId="{140642A1-12DF-4BF8-9A77-F990933F21D0}">
      <dgm:prSet/>
      <dgm:spPr/>
      <dgm:t>
        <a:bodyPr/>
        <a:lstStyle/>
        <a:p>
          <a:endParaRPr lang="en-US"/>
        </a:p>
      </dgm:t>
    </dgm:pt>
    <dgm:pt modelId="{25A338DD-430E-4054-B672-CF557B760960}" type="pres">
      <dgm:prSet presAssocID="{76A2359F-6E98-45FF-9AFB-F718320B98FE}" presName="linear" presStyleCnt="0">
        <dgm:presLayoutVars>
          <dgm:animLvl val="lvl"/>
          <dgm:resizeHandles val="exact"/>
        </dgm:presLayoutVars>
      </dgm:prSet>
      <dgm:spPr/>
    </dgm:pt>
    <dgm:pt modelId="{F23C7055-A1F3-4727-9E0C-630BCDA39812}" type="pres">
      <dgm:prSet presAssocID="{772E4E7E-FBD5-489A-949B-7268420AEFC5}" presName="parentText" presStyleLbl="node1" presStyleIdx="0" presStyleCnt="1">
        <dgm:presLayoutVars>
          <dgm:chMax val="0"/>
          <dgm:bulletEnabled val="1"/>
        </dgm:presLayoutVars>
      </dgm:prSet>
      <dgm:spPr/>
    </dgm:pt>
  </dgm:ptLst>
  <dgm:cxnLst>
    <dgm:cxn modelId="{4EEA0571-9688-48AB-A841-9E362A1E0163}" type="presOf" srcId="{76A2359F-6E98-45FF-9AFB-F718320B98FE}" destId="{25A338DD-430E-4054-B672-CF557B760960}" srcOrd="0" destOrd="0" presId="urn:microsoft.com/office/officeart/2005/8/layout/vList2"/>
    <dgm:cxn modelId="{140642A1-12DF-4BF8-9A77-F990933F21D0}" srcId="{76A2359F-6E98-45FF-9AFB-F718320B98FE}" destId="{772E4E7E-FBD5-489A-949B-7268420AEFC5}" srcOrd="0" destOrd="0" parTransId="{17897FFF-6BF3-429A-97EB-D459767DF8B9}" sibTransId="{3063227D-560E-46B8-B8E6-A3328B7E1191}"/>
    <dgm:cxn modelId="{7E46ACC8-7A73-4518-93EE-E571F03E28B1}" type="presOf" srcId="{772E4E7E-FBD5-489A-949B-7268420AEFC5}" destId="{F23C7055-A1F3-4727-9E0C-630BCDA39812}" srcOrd="0" destOrd="0" presId="urn:microsoft.com/office/officeart/2005/8/layout/vList2"/>
    <dgm:cxn modelId="{16A8A51B-0598-4AC0-90FF-2F442789BCEA}" type="presParOf" srcId="{25A338DD-430E-4054-B672-CF557B760960}" destId="{F23C7055-A1F3-4727-9E0C-630BCDA3981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057B755-48A1-4EC0-8200-C1DEF757EE0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7A454F7-C426-4668-85CD-ED8B388420DB}">
      <dgm:prSet/>
      <dgm:spPr/>
      <dgm:t>
        <a:bodyPr/>
        <a:lstStyle/>
        <a:p>
          <a:r>
            <a:rPr lang="en-US" b="1"/>
            <a:t>References :</a:t>
          </a:r>
          <a:endParaRPr lang="en-US"/>
        </a:p>
      </dgm:t>
    </dgm:pt>
    <dgm:pt modelId="{6DC25E44-9D23-478C-B761-A67A0052CDE7}" type="parTrans" cxnId="{BD750ED8-9874-4937-B36A-4FD6A7B78F1F}">
      <dgm:prSet/>
      <dgm:spPr/>
      <dgm:t>
        <a:bodyPr/>
        <a:lstStyle/>
        <a:p>
          <a:endParaRPr lang="en-US"/>
        </a:p>
      </dgm:t>
    </dgm:pt>
    <dgm:pt modelId="{08878F48-870E-467A-A848-958933634335}" type="sibTrans" cxnId="{BD750ED8-9874-4937-B36A-4FD6A7B78F1F}">
      <dgm:prSet/>
      <dgm:spPr/>
      <dgm:t>
        <a:bodyPr/>
        <a:lstStyle/>
        <a:p>
          <a:endParaRPr lang="en-US"/>
        </a:p>
      </dgm:t>
    </dgm:pt>
    <dgm:pt modelId="{29A72DAB-C4A8-42E2-9AFD-DFE1163E66FE}" type="pres">
      <dgm:prSet presAssocID="{7057B755-48A1-4EC0-8200-C1DEF757EE00}" presName="linear" presStyleCnt="0">
        <dgm:presLayoutVars>
          <dgm:animLvl val="lvl"/>
          <dgm:resizeHandles val="exact"/>
        </dgm:presLayoutVars>
      </dgm:prSet>
      <dgm:spPr/>
    </dgm:pt>
    <dgm:pt modelId="{35D2CE42-9F9F-4308-9507-B738F91CBCF0}" type="pres">
      <dgm:prSet presAssocID="{A7A454F7-C426-4668-85CD-ED8B388420DB}" presName="parentText" presStyleLbl="node1" presStyleIdx="0" presStyleCnt="1">
        <dgm:presLayoutVars>
          <dgm:chMax val="0"/>
          <dgm:bulletEnabled val="1"/>
        </dgm:presLayoutVars>
      </dgm:prSet>
      <dgm:spPr/>
    </dgm:pt>
  </dgm:ptLst>
  <dgm:cxnLst>
    <dgm:cxn modelId="{48762C22-9884-4D87-B224-F71AEBF81F14}" type="presOf" srcId="{7057B755-48A1-4EC0-8200-C1DEF757EE00}" destId="{29A72DAB-C4A8-42E2-9AFD-DFE1163E66FE}" srcOrd="0" destOrd="0" presId="urn:microsoft.com/office/officeart/2005/8/layout/vList2"/>
    <dgm:cxn modelId="{FFC5FE9F-DD3D-4A9B-ADD4-14E5EBE9C83A}" type="presOf" srcId="{A7A454F7-C426-4668-85CD-ED8B388420DB}" destId="{35D2CE42-9F9F-4308-9507-B738F91CBCF0}" srcOrd="0" destOrd="0" presId="urn:microsoft.com/office/officeart/2005/8/layout/vList2"/>
    <dgm:cxn modelId="{BD750ED8-9874-4937-B36A-4FD6A7B78F1F}" srcId="{7057B755-48A1-4EC0-8200-C1DEF757EE00}" destId="{A7A454F7-C426-4668-85CD-ED8B388420DB}" srcOrd="0" destOrd="0" parTransId="{6DC25E44-9D23-478C-B761-A67A0052CDE7}" sibTransId="{08878F48-870E-467A-A848-958933634335}"/>
    <dgm:cxn modelId="{1B02271E-D383-41B1-A943-18CBCC4E0371}" type="presParOf" srcId="{29A72DAB-C4A8-42E2-9AFD-DFE1163E66FE}" destId="{35D2CE42-9F9F-4308-9507-B738F91CBCF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33F96A-2E06-4E18-8F40-517AB51464D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D029A57-FE8C-4033-B163-6B14A634519D}">
      <dgm:prSet/>
      <dgm:spPr/>
      <dgm:t>
        <a:bodyPr/>
        <a:lstStyle/>
        <a:p>
          <a:r>
            <a:rPr lang="en-US"/>
            <a:t>Abstract</a:t>
          </a:r>
        </a:p>
      </dgm:t>
    </dgm:pt>
    <dgm:pt modelId="{DADC12A7-FCB9-4DA4-BCA2-F5D367090D71}" type="parTrans" cxnId="{95FA92E7-7796-41C6-AB28-B6A992E53923}">
      <dgm:prSet/>
      <dgm:spPr/>
      <dgm:t>
        <a:bodyPr/>
        <a:lstStyle/>
        <a:p>
          <a:endParaRPr lang="en-US"/>
        </a:p>
      </dgm:t>
    </dgm:pt>
    <dgm:pt modelId="{86A158FC-DE35-482F-A89E-2585EF940E09}" type="sibTrans" cxnId="{95FA92E7-7796-41C6-AB28-B6A992E53923}">
      <dgm:prSet/>
      <dgm:spPr/>
      <dgm:t>
        <a:bodyPr/>
        <a:lstStyle/>
        <a:p>
          <a:endParaRPr lang="en-US"/>
        </a:p>
      </dgm:t>
    </dgm:pt>
    <dgm:pt modelId="{39D4E9F8-2854-498C-BA16-BCDD100A8260}">
      <dgm:prSet/>
      <dgm:spPr/>
      <dgm:t>
        <a:bodyPr/>
        <a:lstStyle/>
        <a:p>
          <a:r>
            <a:rPr lang="en-US"/>
            <a:t>Objective</a:t>
          </a:r>
        </a:p>
      </dgm:t>
    </dgm:pt>
    <dgm:pt modelId="{7E12C10B-2C69-4E68-9A7E-91E3F7CD1C4D}" type="parTrans" cxnId="{E785F7EC-B6B2-43DF-BF7C-F395C3BB9D02}">
      <dgm:prSet/>
      <dgm:spPr/>
      <dgm:t>
        <a:bodyPr/>
        <a:lstStyle/>
        <a:p>
          <a:endParaRPr lang="en-US"/>
        </a:p>
      </dgm:t>
    </dgm:pt>
    <dgm:pt modelId="{D10989EB-827F-4691-BB29-38EBCF93D56D}" type="sibTrans" cxnId="{E785F7EC-B6B2-43DF-BF7C-F395C3BB9D02}">
      <dgm:prSet/>
      <dgm:spPr/>
      <dgm:t>
        <a:bodyPr/>
        <a:lstStyle/>
        <a:p>
          <a:endParaRPr lang="en-US"/>
        </a:p>
      </dgm:t>
    </dgm:pt>
    <dgm:pt modelId="{E87EFA5B-D531-4C63-BA77-D42FA9AFE748}">
      <dgm:prSet/>
      <dgm:spPr/>
      <dgm:t>
        <a:bodyPr/>
        <a:lstStyle/>
        <a:p>
          <a:r>
            <a:rPr lang="en-US"/>
            <a:t>Scope</a:t>
          </a:r>
        </a:p>
      </dgm:t>
    </dgm:pt>
    <dgm:pt modelId="{1958AC12-163F-4F12-89B0-7139F94F4B4D}" type="parTrans" cxnId="{4447811F-1F9F-4946-AD63-04BF982CB4B8}">
      <dgm:prSet/>
      <dgm:spPr/>
      <dgm:t>
        <a:bodyPr/>
        <a:lstStyle/>
        <a:p>
          <a:endParaRPr lang="en-US"/>
        </a:p>
      </dgm:t>
    </dgm:pt>
    <dgm:pt modelId="{173CADAB-56B3-4F38-B7B8-B423A4031B6D}" type="sibTrans" cxnId="{4447811F-1F9F-4946-AD63-04BF982CB4B8}">
      <dgm:prSet/>
      <dgm:spPr/>
      <dgm:t>
        <a:bodyPr/>
        <a:lstStyle/>
        <a:p>
          <a:endParaRPr lang="en-US"/>
        </a:p>
      </dgm:t>
    </dgm:pt>
    <dgm:pt modelId="{11452A6F-4BEA-4570-A384-6C79087D9300}">
      <dgm:prSet/>
      <dgm:spPr/>
      <dgm:t>
        <a:bodyPr/>
        <a:lstStyle/>
        <a:p>
          <a:r>
            <a:rPr lang="en-US"/>
            <a:t>Introduction</a:t>
          </a:r>
        </a:p>
      </dgm:t>
    </dgm:pt>
    <dgm:pt modelId="{E997AFA6-D9B9-4B00-BF5C-06E230C898A3}" type="parTrans" cxnId="{50C3E1DF-D14A-4A19-9373-0AB402879EA8}">
      <dgm:prSet/>
      <dgm:spPr/>
      <dgm:t>
        <a:bodyPr/>
        <a:lstStyle/>
        <a:p>
          <a:endParaRPr lang="en-US"/>
        </a:p>
      </dgm:t>
    </dgm:pt>
    <dgm:pt modelId="{0BE0D2B3-19BF-4626-BD68-556E74BE154C}" type="sibTrans" cxnId="{50C3E1DF-D14A-4A19-9373-0AB402879EA8}">
      <dgm:prSet/>
      <dgm:spPr/>
      <dgm:t>
        <a:bodyPr/>
        <a:lstStyle/>
        <a:p>
          <a:endParaRPr lang="en-US"/>
        </a:p>
      </dgm:t>
    </dgm:pt>
    <dgm:pt modelId="{6C530A32-B21C-4B81-ABAF-C44D777565ED}">
      <dgm:prSet/>
      <dgm:spPr/>
      <dgm:t>
        <a:bodyPr/>
        <a:lstStyle/>
        <a:p>
          <a:r>
            <a:rPr lang="en-US"/>
            <a:t>Requirement's</a:t>
          </a:r>
        </a:p>
      </dgm:t>
    </dgm:pt>
    <dgm:pt modelId="{AA1246BE-33E7-4FD1-B21F-CF9EBF0218C4}" type="parTrans" cxnId="{19442C52-B54F-405F-8932-3C9EC562911A}">
      <dgm:prSet/>
      <dgm:spPr/>
      <dgm:t>
        <a:bodyPr/>
        <a:lstStyle/>
        <a:p>
          <a:endParaRPr lang="en-US"/>
        </a:p>
      </dgm:t>
    </dgm:pt>
    <dgm:pt modelId="{D1E90CF4-2EBD-4545-BBFB-CFD81970DC02}" type="sibTrans" cxnId="{19442C52-B54F-405F-8932-3C9EC562911A}">
      <dgm:prSet/>
      <dgm:spPr/>
      <dgm:t>
        <a:bodyPr/>
        <a:lstStyle/>
        <a:p>
          <a:endParaRPr lang="en-US"/>
        </a:p>
      </dgm:t>
    </dgm:pt>
    <dgm:pt modelId="{E6D604A8-1319-4A17-B3B9-59D3E5E0E3A6}">
      <dgm:prSet/>
      <dgm:spPr/>
      <dgm:t>
        <a:bodyPr/>
        <a:lstStyle/>
        <a:p>
          <a:r>
            <a:rPr lang="en-US"/>
            <a:t>Advantages</a:t>
          </a:r>
        </a:p>
      </dgm:t>
    </dgm:pt>
    <dgm:pt modelId="{A3E980D9-6480-4E4F-911A-6E89D436D78B}" type="parTrans" cxnId="{95FB6218-53C4-4DCC-9D28-8760244B1B51}">
      <dgm:prSet/>
      <dgm:spPr/>
      <dgm:t>
        <a:bodyPr/>
        <a:lstStyle/>
        <a:p>
          <a:endParaRPr lang="en-US"/>
        </a:p>
      </dgm:t>
    </dgm:pt>
    <dgm:pt modelId="{A78F79F9-99F8-4709-8206-A4E01B3715C3}" type="sibTrans" cxnId="{95FB6218-53C4-4DCC-9D28-8760244B1B51}">
      <dgm:prSet/>
      <dgm:spPr/>
      <dgm:t>
        <a:bodyPr/>
        <a:lstStyle/>
        <a:p>
          <a:endParaRPr lang="en-US"/>
        </a:p>
      </dgm:t>
    </dgm:pt>
    <dgm:pt modelId="{3D5F0218-8E38-46A8-B392-D6AA12B7DB20}">
      <dgm:prSet/>
      <dgm:spPr/>
      <dgm:t>
        <a:bodyPr/>
        <a:lstStyle/>
        <a:p>
          <a:r>
            <a:rPr lang="en-US"/>
            <a:t>Conclusion</a:t>
          </a:r>
        </a:p>
      </dgm:t>
    </dgm:pt>
    <dgm:pt modelId="{1DB788D5-8678-4A91-993A-7BCD8C1C697A}" type="parTrans" cxnId="{DE68C62B-1372-433F-A689-4B663A53D467}">
      <dgm:prSet/>
      <dgm:spPr/>
      <dgm:t>
        <a:bodyPr/>
        <a:lstStyle/>
        <a:p>
          <a:endParaRPr lang="en-US"/>
        </a:p>
      </dgm:t>
    </dgm:pt>
    <dgm:pt modelId="{58D95BCE-1EE9-4DE3-8604-641BDEEA771A}" type="sibTrans" cxnId="{DE68C62B-1372-433F-A689-4B663A53D467}">
      <dgm:prSet/>
      <dgm:spPr/>
      <dgm:t>
        <a:bodyPr/>
        <a:lstStyle/>
        <a:p>
          <a:endParaRPr lang="en-US"/>
        </a:p>
      </dgm:t>
    </dgm:pt>
    <dgm:pt modelId="{4F7AF97C-5AF7-4A6A-B8FD-7436258B84E0}">
      <dgm:prSet/>
      <dgm:spPr/>
      <dgm:t>
        <a:bodyPr/>
        <a:lstStyle/>
        <a:p>
          <a:r>
            <a:rPr lang="en-US"/>
            <a:t>References</a:t>
          </a:r>
        </a:p>
      </dgm:t>
    </dgm:pt>
    <dgm:pt modelId="{2F2BB327-7182-4278-92E2-62BE0F63F111}" type="parTrans" cxnId="{528D765A-A938-4B57-A371-6802DA26A769}">
      <dgm:prSet/>
      <dgm:spPr/>
      <dgm:t>
        <a:bodyPr/>
        <a:lstStyle/>
        <a:p>
          <a:endParaRPr lang="en-US"/>
        </a:p>
      </dgm:t>
    </dgm:pt>
    <dgm:pt modelId="{378FBF24-CA41-47EE-9CA8-5153F65E12E8}" type="sibTrans" cxnId="{528D765A-A938-4B57-A371-6802DA26A769}">
      <dgm:prSet/>
      <dgm:spPr/>
      <dgm:t>
        <a:bodyPr/>
        <a:lstStyle/>
        <a:p>
          <a:endParaRPr lang="en-US"/>
        </a:p>
      </dgm:t>
    </dgm:pt>
    <dgm:pt modelId="{14DB9F1A-9298-4F7E-8B84-EF1E77478F54}" type="pres">
      <dgm:prSet presAssocID="{6F33F96A-2E06-4E18-8F40-517AB51464D0}" presName="Name0" presStyleCnt="0">
        <dgm:presLayoutVars>
          <dgm:dir/>
          <dgm:animLvl val="lvl"/>
          <dgm:resizeHandles val="exact"/>
        </dgm:presLayoutVars>
      </dgm:prSet>
      <dgm:spPr/>
    </dgm:pt>
    <dgm:pt modelId="{9E3FBB19-F270-4B49-91EA-3E3019B1CB91}" type="pres">
      <dgm:prSet presAssocID="{6D029A57-FE8C-4033-B163-6B14A634519D}" presName="linNode" presStyleCnt="0"/>
      <dgm:spPr/>
    </dgm:pt>
    <dgm:pt modelId="{26A0DD1A-FCC0-460C-BFCA-D7A0C404A071}" type="pres">
      <dgm:prSet presAssocID="{6D029A57-FE8C-4033-B163-6B14A634519D}" presName="parentText" presStyleLbl="node1" presStyleIdx="0" presStyleCnt="8">
        <dgm:presLayoutVars>
          <dgm:chMax val="1"/>
          <dgm:bulletEnabled val="1"/>
        </dgm:presLayoutVars>
      </dgm:prSet>
      <dgm:spPr/>
    </dgm:pt>
    <dgm:pt modelId="{773F7319-F4BB-4DC4-8C53-999F3CD4AE4C}" type="pres">
      <dgm:prSet presAssocID="{86A158FC-DE35-482F-A89E-2585EF940E09}" presName="sp" presStyleCnt="0"/>
      <dgm:spPr/>
    </dgm:pt>
    <dgm:pt modelId="{919D2192-9D2D-4393-B13E-50243E9F3AD4}" type="pres">
      <dgm:prSet presAssocID="{39D4E9F8-2854-498C-BA16-BCDD100A8260}" presName="linNode" presStyleCnt="0"/>
      <dgm:spPr/>
    </dgm:pt>
    <dgm:pt modelId="{4941D251-6919-402A-A265-E8052190D536}" type="pres">
      <dgm:prSet presAssocID="{39D4E9F8-2854-498C-BA16-BCDD100A8260}" presName="parentText" presStyleLbl="node1" presStyleIdx="1" presStyleCnt="8">
        <dgm:presLayoutVars>
          <dgm:chMax val="1"/>
          <dgm:bulletEnabled val="1"/>
        </dgm:presLayoutVars>
      </dgm:prSet>
      <dgm:spPr/>
    </dgm:pt>
    <dgm:pt modelId="{C911A8D3-4A82-44B8-AA34-3423CA08E757}" type="pres">
      <dgm:prSet presAssocID="{D10989EB-827F-4691-BB29-38EBCF93D56D}" presName="sp" presStyleCnt="0"/>
      <dgm:spPr/>
    </dgm:pt>
    <dgm:pt modelId="{16255B40-2DE9-4109-BBE1-4CE3AF76228A}" type="pres">
      <dgm:prSet presAssocID="{E87EFA5B-D531-4C63-BA77-D42FA9AFE748}" presName="linNode" presStyleCnt="0"/>
      <dgm:spPr/>
    </dgm:pt>
    <dgm:pt modelId="{14EE652B-81AA-4B21-9674-A9A9D526AC14}" type="pres">
      <dgm:prSet presAssocID="{E87EFA5B-D531-4C63-BA77-D42FA9AFE748}" presName="parentText" presStyleLbl="node1" presStyleIdx="2" presStyleCnt="8">
        <dgm:presLayoutVars>
          <dgm:chMax val="1"/>
          <dgm:bulletEnabled val="1"/>
        </dgm:presLayoutVars>
      </dgm:prSet>
      <dgm:spPr/>
    </dgm:pt>
    <dgm:pt modelId="{82713C5F-BCB6-4373-9DCB-CBA85613C4F3}" type="pres">
      <dgm:prSet presAssocID="{173CADAB-56B3-4F38-B7B8-B423A4031B6D}" presName="sp" presStyleCnt="0"/>
      <dgm:spPr/>
    </dgm:pt>
    <dgm:pt modelId="{86D00823-5177-4DB8-9141-A37F9F6492D5}" type="pres">
      <dgm:prSet presAssocID="{11452A6F-4BEA-4570-A384-6C79087D9300}" presName="linNode" presStyleCnt="0"/>
      <dgm:spPr/>
    </dgm:pt>
    <dgm:pt modelId="{EBD932D9-6B0D-4A27-928E-B4645D200D75}" type="pres">
      <dgm:prSet presAssocID="{11452A6F-4BEA-4570-A384-6C79087D9300}" presName="parentText" presStyleLbl="node1" presStyleIdx="3" presStyleCnt="8">
        <dgm:presLayoutVars>
          <dgm:chMax val="1"/>
          <dgm:bulletEnabled val="1"/>
        </dgm:presLayoutVars>
      </dgm:prSet>
      <dgm:spPr/>
    </dgm:pt>
    <dgm:pt modelId="{6CFBA5C8-21E7-4FBE-B0E8-5215563C0932}" type="pres">
      <dgm:prSet presAssocID="{0BE0D2B3-19BF-4626-BD68-556E74BE154C}" presName="sp" presStyleCnt="0"/>
      <dgm:spPr/>
    </dgm:pt>
    <dgm:pt modelId="{0B14C215-7B48-4F25-A9CC-D44CAC97E6CD}" type="pres">
      <dgm:prSet presAssocID="{6C530A32-B21C-4B81-ABAF-C44D777565ED}" presName="linNode" presStyleCnt="0"/>
      <dgm:spPr/>
    </dgm:pt>
    <dgm:pt modelId="{66BDBB84-8A7B-4351-9273-7B31FC5BBB38}" type="pres">
      <dgm:prSet presAssocID="{6C530A32-B21C-4B81-ABAF-C44D777565ED}" presName="parentText" presStyleLbl="node1" presStyleIdx="4" presStyleCnt="8">
        <dgm:presLayoutVars>
          <dgm:chMax val="1"/>
          <dgm:bulletEnabled val="1"/>
        </dgm:presLayoutVars>
      </dgm:prSet>
      <dgm:spPr/>
    </dgm:pt>
    <dgm:pt modelId="{041D3C81-8407-43E0-8369-C3E218095B69}" type="pres">
      <dgm:prSet presAssocID="{D1E90CF4-2EBD-4545-BBFB-CFD81970DC02}" presName="sp" presStyleCnt="0"/>
      <dgm:spPr/>
    </dgm:pt>
    <dgm:pt modelId="{70797B36-4C9E-4F8E-91DF-0F8A22B47418}" type="pres">
      <dgm:prSet presAssocID="{E6D604A8-1319-4A17-B3B9-59D3E5E0E3A6}" presName="linNode" presStyleCnt="0"/>
      <dgm:spPr/>
    </dgm:pt>
    <dgm:pt modelId="{D35A511C-ACB9-4811-8D41-AFB11D18283D}" type="pres">
      <dgm:prSet presAssocID="{E6D604A8-1319-4A17-B3B9-59D3E5E0E3A6}" presName="parentText" presStyleLbl="node1" presStyleIdx="5" presStyleCnt="8">
        <dgm:presLayoutVars>
          <dgm:chMax val="1"/>
          <dgm:bulletEnabled val="1"/>
        </dgm:presLayoutVars>
      </dgm:prSet>
      <dgm:spPr/>
    </dgm:pt>
    <dgm:pt modelId="{C4549236-A0A4-41B7-8FD6-7248B46F04C7}" type="pres">
      <dgm:prSet presAssocID="{A78F79F9-99F8-4709-8206-A4E01B3715C3}" presName="sp" presStyleCnt="0"/>
      <dgm:spPr/>
    </dgm:pt>
    <dgm:pt modelId="{96BCC367-D95A-47A1-8130-3A77BFC461EB}" type="pres">
      <dgm:prSet presAssocID="{3D5F0218-8E38-46A8-B392-D6AA12B7DB20}" presName="linNode" presStyleCnt="0"/>
      <dgm:spPr/>
    </dgm:pt>
    <dgm:pt modelId="{A0DA604B-755C-406A-B67E-39B47248D9B7}" type="pres">
      <dgm:prSet presAssocID="{3D5F0218-8E38-46A8-B392-D6AA12B7DB20}" presName="parentText" presStyleLbl="node1" presStyleIdx="6" presStyleCnt="8">
        <dgm:presLayoutVars>
          <dgm:chMax val="1"/>
          <dgm:bulletEnabled val="1"/>
        </dgm:presLayoutVars>
      </dgm:prSet>
      <dgm:spPr/>
    </dgm:pt>
    <dgm:pt modelId="{5687884C-3C2E-4D92-8CA0-A5195267817E}" type="pres">
      <dgm:prSet presAssocID="{58D95BCE-1EE9-4DE3-8604-641BDEEA771A}" presName="sp" presStyleCnt="0"/>
      <dgm:spPr/>
    </dgm:pt>
    <dgm:pt modelId="{662EBC8C-4075-4EE1-B022-AA991B743882}" type="pres">
      <dgm:prSet presAssocID="{4F7AF97C-5AF7-4A6A-B8FD-7436258B84E0}" presName="linNode" presStyleCnt="0"/>
      <dgm:spPr/>
    </dgm:pt>
    <dgm:pt modelId="{7B5B5AB1-AF3E-46B3-9BA3-300A6FAE311A}" type="pres">
      <dgm:prSet presAssocID="{4F7AF97C-5AF7-4A6A-B8FD-7436258B84E0}" presName="parentText" presStyleLbl="node1" presStyleIdx="7" presStyleCnt="8">
        <dgm:presLayoutVars>
          <dgm:chMax val="1"/>
          <dgm:bulletEnabled val="1"/>
        </dgm:presLayoutVars>
      </dgm:prSet>
      <dgm:spPr/>
    </dgm:pt>
  </dgm:ptLst>
  <dgm:cxnLst>
    <dgm:cxn modelId="{D5F7D816-6271-472A-8CE1-B9EF200CA9D8}" type="presOf" srcId="{6C530A32-B21C-4B81-ABAF-C44D777565ED}" destId="{66BDBB84-8A7B-4351-9273-7B31FC5BBB38}" srcOrd="0" destOrd="0" presId="urn:microsoft.com/office/officeart/2005/8/layout/vList5"/>
    <dgm:cxn modelId="{95FB6218-53C4-4DCC-9D28-8760244B1B51}" srcId="{6F33F96A-2E06-4E18-8F40-517AB51464D0}" destId="{E6D604A8-1319-4A17-B3B9-59D3E5E0E3A6}" srcOrd="5" destOrd="0" parTransId="{A3E980D9-6480-4E4F-911A-6E89D436D78B}" sibTransId="{A78F79F9-99F8-4709-8206-A4E01B3715C3}"/>
    <dgm:cxn modelId="{75F1AC1A-B1CE-4833-8D0D-3CE588543A32}" type="presOf" srcId="{6D029A57-FE8C-4033-B163-6B14A634519D}" destId="{26A0DD1A-FCC0-460C-BFCA-D7A0C404A071}" srcOrd="0" destOrd="0" presId="urn:microsoft.com/office/officeart/2005/8/layout/vList5"/>
    <dgm:cxn modelId="{FA4D9E1D-B3C9-4880-860C-A148DB2D1AB9}" type="presOf" srcId="{E87EFA5B-D531-4C63-BA77-D42FA9AFE748}" destId="{14EE652B-81AA-4B21-9674-A9A9D526AC14}" srcOrd="0" destOrd="0" presId="urn:microsoft.com/office/officeart/2005/8/layout/vList5"/>
    <dgm:cxn modelId="{4447811F-1F9F-4946-AD63-04BF982CB4B8}" srcId="{6F33F96A-2E06-4E18-8F40-517AB51464D0}" destId="{E87EFA5B-D531-4C63-BA77-D42FA9AFE748}" srcOrd="2" destOrd="0" parTransId="{1958AC12-163F-4F12-89B0-7139F94F4B4D}" sibTransId="{173CADAB-56B3-4F38-B7B8-B423A4031B6D}"/>
    <dgm:cxn modelId="{438A742A-1DD3-4C5F-ABC2-ED2FFA0A9F93}" type="presOf" srcId="{39D4E9F8-2854-498C-BA16-BCDD100A8260}" destId="{4941D251-6919-402A-A265-E8052190D536}" srcOrd="0" destOrd="0" presId="urn:microsoft.com/office/officeart/2005/8/layout/vList5"/>
    <dgm:cxn modelId="{DE68C62B-1372-433F-A689-4B663A53D467}" srcId="{6F33F96A-2E06-4E18-8F40-517AB51464D0}" destId="{3D5F0218-8E38-46A8-B392-D6AA12B7DB20}" srcOrd="6" destOrd="0" parTransId="{1DB788D5-8678-4A91-993A-7BCD8C1C697A}" sibTransId="{58D95BCE-1EE9-4DE3-8604-641BDEEA771A}"/>
    <dgm:cxn modelId="{35C4C944-B463-41DC-9FAC-EF0FE4E6D258}" type="presOf" srcId="{11452A6F-4BEA-4570-A384-6C79087D9300}" destId="{EBD932D9-6B0D-4A27-928E-B4645D200D75}" srcOrd="0" destOrd="0" presId="urn:microsoft.com/office/officeart/2005/8/layout/vList5"/>
    <dgm:cxn modelId="{B8C11268-8692-46F3-BF93-DC416626B3F7}" type="presOf" srcId="{E6D604A8-1319-4A17-B3B9-59D3E5E0E3A6}" destId="{D35A511C-ACB9-4811-8D41-AFB11D18283D}" srcOrd="0" destOrd="0" presId="urn:microsoft.com/office/officeart/2005/8/layout/vList5"/>
    <dgm:cxn modelId="{19442C52-B54F-405F-8932-3C9EC562911A}" srcId="{6F33F96A-2E06-4E18-8F40-517AB51464D0}" destId="{6C530A32-B21C-4B81-ABAF-C44D777565ED}" srcOrd="4" destOrd="0" parTransId="{AA1246BE-33E7-4FD1-B21F-CF9EBF0218C4}" sibTransId="{D1E90CF4-2EBD-4545-BBFB-CFD81970DC02}"/>
    <dgm:cxn modelId="{528D765A-A938-4B57-A371-6802DA26A769}" srcId="{6F33F96A-2E06-4E18-8F40-517AB51464D0}" destId="{4F7AF97C-5AF7-4A6A-B8FD-7436258B84E0}" srcOrd="7" destOrd="0" parTransId="{2F2BB327-7182-4278-92E2-62BE0F63F111}" sibTransId="{378FBF24-CA41-47EE-9CA8-5153F65E12E8}"/>
    <dgm:cxn modelId="{741ED9B4-E12A-463E-8A3D-446D8C23856D}" type="presOf" srcId="{6F33F96A-2E06-4E18-8F40-517AB51464D0}" destId="{14DB9F1A-9298-4F7E-8B84-EF1E77478F54}" srcOrd="0" destOrd="0" presId="urn:microsoft.com/office/officeart/2005/8/layout/vList5"/>
    <dgm:cxn modelId="{50C3E1DF-D14A-4A19-9373-0AB402879EA8}" srcId="{6F33F96A-2E06-4E18-8F40-517AB51464D0}" destId="{11452A6F-4BEA-4570-A384-6C79087D9300}" srcOrd="3" destOrd="0" parTransId="{E997AFA6-D9B9-4B00-BF5C-06E230C898A3}" sibTransId="{0BE0D2B3-19BF-4626-BD68-556E74BE154C}"/>
    <dgm:cxn modelId="{F6C6BBE3-AFC7-4E92-B42E-28B40DAEE831}" type="presOf" srcId="{4F7AF97C-5AF7-4A6A-B8FD-7436258B84E0}" destId="{7B5B5AB1-AF3E-46B3-9BA3-300A6FAE311A}" srcOrd="0" destOrd="0" presId="urn:microsoft.com/office/officeart/2005/8/layout/vList5"/>
    <dgm:cxn modelId="{95FA92E7-7796-41C6-AB28-B6A992E53923}" srcId="{6F33F96A-2E06-4E18-8F40-517AB51464D0}" destId="{6D029A57-FE8C-4033-B163-6B14A634519D}" srcOrd="0" destOrd="0" parTransId="{DADC12A7-FCB9-4DA4-BCA2-F5D367090D71}" sibTransId="{86A158FC-DE35-482F-A89E-2585EF940E09}"/>
    <dgm:cxn modelId="{E785F7EC-B6B2-43DF-BF7C-F395C3BB9D02}" srcId="{6F33F96A-2E06-4E18-8F40-517AB51464D0}" destId="{39D4E9F8-2854-498C-BA16-BCDD100A8260}" srcOrd="1" destOrd="0" parTransId="{7E12C10B-2C69-4E68-9A7E-91E3F7CD1C4D}" sibTransId="{D10989EB-827F-4691-BB29-38EBCF93D56D}"/>
    <dgm:cxn modelId="{198D60F7-782B-4B26-8726-FE9C5F40F075}" type="presOf" srcId="{3D5F0218-8E38-46A8-B392-D6AA12B7DB20}" destId="{A0DA604B-755C-406A-B67E-39B47248D9B7}" srcOrd="0" destOrd="0" presId="urn:microsoft.com/office/officeart/2005/8/layout/vList5"/>
    <dgm:cxn modelId="{BFB70A33-B424-4B21-BE7A-76058322F093}" type="presParOf" srcId="{14DB9F1A-9298-4F7E-8B84-EF1E77478F54}" destId="{9E3FBB19-F270-4B49-91EA-3E3019B1CB91}" srcOrd="0" destOrd="0" presId="urn:microsoft.com/office/officeart/2005/8/layout/vList5"/>
    <dgm:cxn modelId="{C63C82BC-67F3-4C26-9F31-946F43631A08}" type="presParOf" srcId="{9E3FBB19-F270-4B49-91EA-3E3019B1CB91}" destId="{26A0DD1A-FCC0-460C-BFCA-D7A0C404A071}" srcOrd="0" destOrd="0" presId="urn:microsoft.com/office/officeart/2005/8/layout/vList5"/>
    <dgm:cxn modelId="{066B5A1C-7F8A-40B6-A96F-AF72FE7E3A09}" type="presParOf" srcId="{14DB9F1A-9298-4F7E-8B84-EF1E77478F54}" destId="{773F7319-F4BB-4DC4-8C53-999F3CD4AE4C}" srcOrd="1" destOrd="0" presId="urn:microsoft.com/office/officeart/2005/8/layout/vList5"/>
    <dgm:cxn modelId="{39CC8E02-AF73-42F0-816D-A6F34F305238}" type="presParOf" srcId="{14DB9F1A-9298-4F7E-8B84-EF1E77478F54}" destId="{919D2192-9D2D-4393-B13E-50243E9F3AD4}" srcOrd="2" destOrd="0" presId="urn:microsoft.com/office/officeart/2005/8/layout/vList5"/>
    <dgm:cxn modelId="{88628975-EE02-4158-BB65-3A99FC7C4BFA}" type="presParOf" srcId="{919D2192-9D2D-4393-B13E-50243E9F3AD4}" destId="{4941D251-6919-402A-A265-E8052190D536}" srcOrd="0" destOrd="0" presId="urn:microsoft.com/office/officeart/2005/8/layout/vList5"/>
    <dgm:cxn modelId="{BDB122D1-99C3-4439-8FD6-BE1DFD0C44A1}" type="presParOf" srcId="{14DB9F1A-9298-4F7E-8B84-EF1E77478F54}" destId="{C911A8D3-4A82-44B8-AA34-3423CA08E757}" srcOrd="3" destOrd="0" presId="urn:microsoft.com/office/officeart/2005/8/layout/vList5"/>
    <dgm:cxn modelId="{17992D6C-0383-4FF1-8999-17B609599374}" type="presParOf" srcId="{14DB9F1A-9298-4F7E-8B84-EF1E77478F54}" destId="{16255B40-2DE9-4109-BBE1-4CE3AF76228A}" srcOrd="4" destOrd="0" presId="urn:microsoft.com/office/officeart/2005/8/layout/vList5"/>
    <dgm:cxn modelId="{D5079916-86C6-4B07-9AF5-90128053E3F9}" type="presParOf" srcId="{16255B40-2DE9-4109-BBE1-4CE3AF76228A}" destId="{14EE652B-81AA-4B21-9674-A9A9D526AC14}" srcOrd="0" destOrd="0" presId="urn:microsoft.com/office/officeart/2005/8/layout/vList5"/>
    <dgm:cxn modelId="{316E7878-3821-4D75-A700-E1DA11AE1BA4}" type="presParOf" srcId="{14DB9F1A-9298-4F7E-8B84-EF1E77478F54}" destId="{82713C5F-BCB6-4373-9DCB-CBA85613C4F3}" srcOrd="5" destOrd="0" presId="urn:microsoft.com/office/officeart/2005/8/layout/vList5"/>
    <dgm:cxn modelId="{B2832AF7-ED55-41B2-B256-D48193AA4C42}" type="presParOf" srcId="{14DB9F1A-9298-4F7E-8B84-EF1E77478F54}" destId="{86D00823-5177-4DB8-9141-A37F9F6492D5}" srcOrd="6" destOrd="0" presId="urn:microsoft.com/office/officeart/2005/8/layout/vList5"/>
    <dgm:cxn modelId="{D93CBC50-4F05-4142-B06C-415E2D30B4AE}" type="presParOf" srcId="{86D00823-5177-4DB8-9141-A37F9F6492D5}" destId="{EBD932D9-6B0D-4A27-928E-B4645D200D75}" srcOrd="0" destOrd="0" presId="urn:microsoft.com/office/officeart/2005/8/layout/vList5"/>
    <dgm:cxn modelId="{797BD95E-6115-4FA1-B6C2-C365F3FF46A9}" type="presParOf" srcId="{14DB9F1A-9298-4F7E-8B84-EF1E77478F54}" destId="{6CFBA5C8-21E7-4FBE-B0E8-5215563C0932}" srcOrd="7" destOrd="0" presId="urn:microsoft.com/office/officeart/2005/8/layout/vList5"/>
    <dgm:cxn modelId="{CE7332A2-90E6-401D-BACC-197009917484}" type="presParOf" srcId="{14DB9F1A-9298-4F7E-8B84-EF1E77478F54}" destId="{0B14C215-7B48-4F25-A9CC-D44CAC97E6CD}" srcOrd="8" destOrd="0" presId="urn:microsoft.com/office/officeart/2005/8/layout/vList5"/>
    <dgm:cxn modelId="{5B950646-D28A-4E24-8155-BFDF58BB4E66}" type="presParOf" srcId="{0B14C215-7B48-4F25-A9CC-D44CAC97E6CD}" destId="{66BDBB84-8A7B-4351-9273-7B31FC5BBB38}" srcOrd="0" destOrd="0" presId="urn:microsoft.com/office/officeart/2005/8/layout/vList5"/>
    <dgm:cxn modelId="{CBCC1C36-A157-467C-9C2E-79E5BC1BA74E}" type="presParOf" srcId="{14DB9F1A-9298-4F7E-8B84-EF1E77478F54}" destId="{041D3C81-8407-43E0-8369-C3E218095B69}" srcOrd="9" destOrd="0" presId="urn:microsoft.com/office/officeart/2005/8/layout/vList5"/>
    <dgm:cxn modelId="{5DE7E503-639B-4530-B823-0676EB0325D3}" type="presParOf" srcId="{14DB9F1A-9298-4F7E-8B84-EF1E77478F54}" destId="{70797B36-4C9E-4F8E-91DF-0F8A22B47418}" srcOrd="10" destOrd="0" presId="urn:microsoft.com/office/officeart/2005/8/layout/vList5"/>
    <dgm:cxn modelId="{C05A551D-ECE4-468E-AAA1-EBD74A3FDD31}" type="presParOf" srcId="{70797B36-4C9E-4F8E-91DF-0F8A22B47418}" destId="{D35A511C-ACB9-4811-8D41-AFB11D18283D}" srcOrd="0" destOrd="0" presId="urn:microsoft.com/office/officeart/2005/8/layout/vList5"/>
    <dgm:cxn modelId="{E2E58316-3DD6-4A55-B703-9A88850F2B04}" type="presParOf" srcId="{14DB9F1A-9298-4F7E-8B84-EF1E77478F54}" destId="{C4549236-A0A4-41B7-8FD6-7248B46F04C7}" srcOrd="11" destOrd="0" presId="urn:microsoft.com/office/officeart/2005/8/layout/vList5"/>
    <dgm:cxn modelId="{95F1C162-98BB-4AA0-B82C-64AF5063B213}" type="presParOf" srcId="{14DB9F1A-9298-4F7E-8B84-EF1E77478F54}" destId="{96BCC367-D95A-47A1-8130-3A77BFC461EB}" srcOrd="12" destOrd="0" presId="urn:microsoft.com/office/officeart/2005/8/layout/vList5"/>
    <dgm:cxn modelId="{2E5DFFAD-9F47-4A3E-B041-7802ADDBC16A}" type="presParOf" srcId="{96BCC367-D95A-47A1-8130-3A77BFC461EB}" destId="{A0DA604B-755C-406A-B67E-39B47248D9B7}" srcOrd="0" destOrd="0" presId="urn:microsoft.com/office/officeart/2005/8/layout/vList5"/>
    <dgm:cxn modelId="{19C1BE55-9231-4508-9D96-9591C3241DB2}" type="presParOf" srcId="{14DB9F1A-9298-4F7E-8B84-EF1E77478F54}" destId="{5687884C-3C2E-4D92-8CA0-A5195267817E}" srcOrd="13" destOrd="0" presId="urn:microsoft.com/office/officeart/2005/8/layout/vList5"/>
    <dgm:cxn modelId="{A0498DA1-4071-42E8-9970-E21CB5DEBDF6}" type="presParOf" srcId="{14DB9F1A-9298-4F7E-8B84-EF1E77478F54}" destId="{662EBC8C-4075-4EE1-B022-AA991B743882}" srcOrd="14" destOrd="0" presId="urn:microsoft.com/office/officeart/2005/8/layout/vList5"/>
    <dgm:cxn modelId="{1816D937-1276-410B-8BD6-1F70A6C0D60B}" type="presParOf" srcId="{662EBC8C-4075-4EE1-B022-AA991B743882}" destId="{7B5B5AB1-AF3E-46B3-9BA3-300A6FAE311A}"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533A69-0E2E-474E-9FF4-B940BEC4665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37DDD5A-482A-49C2-9AAF-D981767774C5}">
      <dgm:prSet/>
      <dgm:spPr/>
      <dgm:t>
        <a:bodyPr/>
        <a:lstStyle/>
        <a:p>
          <a:r>
            <a:rPr lang="en-US" b="1"/>
            <a:t>Abstract :</a:t>
          </a:r>
          <a:endParaRPr lang="en-US"/>
        </a:p>
      </dgm:t>
    </dgm:pt>
    <dgm:pt modelId="{BD01468F-BB88-48CF-815C-EF3A8139C44E}" type="parTrans" cxnId="{CC1E23A0-5E64-4619-99A7-A2D8C689FDA1}">
      <dgm:prSet/>
      <dgm:spPr/>
      <dgm:t>
        <a:bodyPr/>
        <a:lstStyle/>
        <a:p>
          <a:endParaRPr lang="en-US"/>
        </a:p>
      </dgm:t>
    </dgm:pt>
    <dgm:pt modelId="{F880C22A-2DEB-438E-8DB9-E4AAF338DB3A}" type="sibTrans" cxnId="{CC1E23A0-5E64-4619-99A7-A2D8C689FDA1}">
      <dgm:prSet/>
      <dgm:spPr/>
      <dgm:t>
        <a:bodyPr/>
        <a:lstStyle/>
        <a:p>
          <a:endParaRPr lang="en-US"/>
        </a:p>
      </dgm:t>
    </dgm:pt>
    <dgm:pt modelId="{742F2D10-E8F6-4C14-8527-0A9C8E05C427}" type="pres">
      <dgm:prSet presAssocID="{A5533A69-0E2E-474E-9FF4-B940BEC46659}" presName="linear" presStyleCnt="0">
        <dgm:presLayoutVars>
          <dgm:animLvl val="lvl"/>
          <dgm:resizeHandles val="exact"/>
        </dgm:presLayoutVars>
      </dgm:prSet>
      <dgm:spPr/>
    </dgm:pt>
    <dgm:pt modelId="{F7D53597-FF0E-425C-85E4-E648EEAA882B}" type="pres">
      <dgm:prSet presAssocID="{C37DDD5A-482A-49C2-9AAF-D981767774C5}" presName="parentText" presStyleLbl="node1" presStyleIdx="0" presStyleCnt="1">
        <dgm:presLayoutVars>
          <dgm:chMax val="0"/>
          <dgm:bulletEnabled val="1"/>
        </dgm:presLayoutVars>
      </dgm:prSet>
      <dgm:spPr/>
    </dgm:pt>
  </dgm:ptLst>
  <dgm:cxnLst>
    <dgm:cxn modelId="{6D44DC69-2D90-42AC-94CE-A478128748BF}" type="presOf" srcId="{C37DDD5A-482A-49C2-9AAF-D981767774C5}" destId="{F7D53597-FF0E-425C-85E4-E648EEAA882B}" srcOrd="0" destOrd="0" presId="urn:microsoft.com/office/officeart/2005/8/layout/vList2"/>
    <dgm:cxn modelId="{CC1E23A0-5E64-4619-99A7-A2D8C689FDA1}" srcId="{A5533A69-0E2E-474E-9FF4-B940BEC46659}" destId="{C37DDD5A-482A-49C2-9AAF-D981767774C5}" srcOrd="0" destOrd="0" parTransId="{BD01468F-BB88-48CF-815C-EF3A8139C44E}" sibTransId="{F880C22A-2DEB-438E-8DB9-E4AAF338DB3A}"/>
    <dgm:cxn modelId="{83FB3ADB-6591-499D-9F9A-6D9139816256}" type="presOf" srcId="{A5533A69-0E2E-474E-9FF4-B940BEC46659}" destId="{742F2D10-E8F6-4C14-8527-0A9C8E05C427}" srcOrd="0" destOrd="0" presId="urn:microsoft.com/office/officeart/2005/8/layout/vList2"/>
    <dgm:cxn modelId="{47355442-9080-4B96-B3EE-273CA634C189}" type="presParOf" srcId="{742F2D10-E8F6-4C14-8527-0A9C8E05C427}" destId="{F7D53597-FF0E-425C-85E4-E648EEAA882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9FB036-A1CF-4E0C-816F-FC61B5E38CE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BF5D631-1B29-45F6-A9F6-8992917A69FB}">
      <dgm:prSet/>
      <dgm:spPr/>
      <dgm:t>
        <a:bodyPr/>
        <a:lstStyle/>
        <a:p>
          <a:r>
            <a:rPr lang="en-US" b="1"/>
            <a:t>Objective :</a:t>
          </a:r>
          <a:endParaRPr lang="en-US"/>
        </a:p>
      </dgm:t>
    </dgm:pt>
    <dgm:pt modelId="{6FAF3E46-8519-4193-BEEE-09BCDA2295B2}" type="parTrans" cxnId="{9584055A-8399-4249-978A-A54346FE6E15}">
      <dgm:prSet/>
      <dgm:spPr/>
      <dgm:t>
        <a:bodyPr/>
        <a:lstStyle/>
        <a:p>
          <a:endParaRPr lang="en-US"/>
        </a:p>
      </dgm:t>
    </dgm:pt>
    <dgm:pt modelId="{6AAB49C4-B558-46DE-83D4-0B185BECD7FA}" type="sibTrans" cxnId="{9584055A-8399-4249-978A-A54346FE6E15}">
      <dgm:prSet/>
      <dgm:spPr/>
      <dgm:t>
        <a:bodyPr/>
        <a:lstStyle/>
        <a:p>
          <a:endParaRPr lang="en-US"/>
        </a:p>
      </dgm:t>
    </dgm:pt>
    <dgm:pt modelId="{B7F077B0-5DF8-46AD-ABCE-02AA7E9D3F1D}" type="pres">
      <dgm:prSet presAssocID="{DA9FB036-A1CF-4E0C-816F-FC61B5E38CE5}" presName="linear" presStyleCnt="0">
        <dgm:presLayoutVars>
          <dgm:animLvl val="lvl"/>
          <dgm:resizeHandles val="exact"/>
        </dgm:presLayoutVars>
      </dgm:prSet>
      <dgm:spPr/>
    </dgm:pt>
    <dgm:pt modelId="{22482923-93FC-4EED-99B6-EA236253DB38}" type="pres">
      <dgm:prSet presAssocID="{6BF5D631-1B29-45F6-A9F6-8992917A69FB}" presName="parentText" presStyleLbl="node1" presStyleIdx="0" presStyleCnt="1">
        <dgm:presLayoutVars>
          <dgm:chMax val="0"/>
          <dgm:bulletEnabled val="1"/>
        </dgm:presLayoutVars>
      </dgm:prSet>
      <dgm:spPr/>
    </dgm:pt>
  </dgm:ptLst>
  <dgm:cxnLst>
    <dgm:cxn modelId="{9584055A-8399-4249-978A-A54346FE6E15}" srcId="{DA9FB036-A1CF-4E0C-816F-FC61B5E38CE5}" destId="{6BF5D631-1B29-45F6-A9F6-8992917A69FB}" srcOrd="0" destOrd="0" parTransId="{6FAF3E46-8519-4193-BEEE-09BCDA2295B2}" sibTransId="{6AAB49C4-B558-46DE-83D4-0B185BECD7FA}"/>
    <dgm:cxn modelId="{AD504EB7-64ED-43BD-A628-7D62829E2881}" type="presOf" srcId="{DA9FB036-A1CF-4E0C-816F-FC61B5E38CE5}" destId="{B7F077B0-5DF8-46AD-ABCE-02AA7E9D3F1D}" srcOrd="0" destOrd="0" presId="urn:microsoft.com/office/officeart/2005/8/layout/vList2"/>
    <dgm:cxn modelId="{46BE30E9-A799-484B-91FE-ACC409EAA8EB}" type="presOf" srcId="{6BF5D631-1B29-45F6-A9F6-8992917A69FB}" destId="{22482923-93FC-4EED-99B6-EA236253DB38}" srcOrd="0" destOrd="0" presId="urn:microsoft.com/office/officeart/2005/8/layout/vList2"/>
    <dgm:cxn modelId="{58690B36-2D38-4C99-B067-AD417639D912}" type="presParOf" srcId="{B7F077B0-5DF8-46AD-ABCE-02AA7E9D3F1D}" destId="{22482923-93FC-4EED-99B6-EA236253DB3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34CD53-85B6-4781-A28A-75C6C7630B80}"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en-US"/>
        </a:p>
      </dgm:t>
    </dgm:pt>
    <dgm:pt modelId="{7D905E56-312C-4093-89EC-7A7CF748C4F5}">
      <dgm:prSet/>
      <dgm:spPr/>
      <dgm:t>
        <a:bodyPr/>
        <a:lstStyle/>
        <a:p>
          <a:r>
            <a:rPr lang="en-US" dirty="0"/>
            <a:t>To create a distributed system that will be used by customers.</a:t>
          </a:r>
        </a:p>
      </dgm:t>
    </dgm:pt>
    <dgm:pt modelId="{AB8B9296-3CE5-47C6-BB10-3D95B9D66F0C}" type="parTrans" cxnId="{BDEF72A7-4766-43B7-BA2C-AFEDF12AA284}">
      <dgm:prSet/>
      <dgm:spPr/>
      <dgm:t>
        <a:bodyPr/>
        <a:lstStyle/>
        <a:p>
          <a:endParaRPr lang="en-US"/>
        </a:p>
      </dgm:t>
    </dgm:pt>
    <dgm:pt modelId="{EF3FFB3B-FDFF-445F-A8D2-92D26034BCF6}" type="sibTrans" cxnId="{BDEF72A7-4766-43B7-BA2C-AFEDF12AA284}">
      <dgm:prSet/>
      <dgm:spPr/>
      <dgm:t>
        <a:bodyPr/>
        <a:lstStyle/>
        <a:p>
          <a:endParaRPr lang="en-US"/>
        </a:p>
      </dgm:t>
    </dgm:pt>
    <dgm:pt modelId="{A22A7F21-D413-472B-AC42-35AEBAA8130F}">
      <dgm:prSet/>
      <dgm:spPr/>
      <dgm:t>
        <a:bodyPr/>
        <a:lstStyle/>
        <a:p>
          <a:r>
            <a:rPr lang="en-US" dirty="0"/>
            <a:t>To ensure that ticket reservation is easy and user friendly for customers.</a:t>
          </a:r>
        </a:p>
      </dgm:t>
    </dgm:pt>
    <dgm:pt modelId="{BA824C85-50FE-412C-9EB5-68B6964A21D0}" type="parTrans" cxnId="{7E8793DA-EE29-4895-9DCC-995E5057DE53}">
      <dgm:prSet/>
      <dgm:spPr/>
      <dgm:t>
        <a:bodyPr/>
        <a:lstStyle/>
        <a:p>
          <a:endParaRPr lang="en-US"/>
        </a:p>
      </dgm:t>
    </dgm:pt>
    <dgm:pt modelId="{5D92141E-9E0E-47B0-A4A0-58AB72860D55}" type="sibTrans" cxnId="{7E8793DA-EE29-4895-9DCC-995E5057DE53}">
      <dgm:prSet/>
      <dgm:spPr/>
      <dgm:t>
        <a:bodyPr/>
        <a:lstStyle/>
        <a:p>
          <a:endParaRPr lang="en-US"/>
        </a:p>
      </dgm:t>
    </dgm:pt>
    <dgm:pt modelId="{9C2C986C-1B62-46E7-9E4D-03682C3F8745}">
      <dgm:prSet/>
      <dgm:spPr/>
      <dgm:t>
        <a:bodyPr/>
        <a:lstStyle/>
        <a:p>
          <a:r>
            <a:rPr lang="en-US" dirty="0"/>
            <a:t>To satisfy customers need by reaching them at their place.</a:t>
          </a:r>
        </a:p>
      </dgm:t>
    </dgm:pt>
    <dgm:pt modelId="{A0427F33-0F35-44C0-B961-2130D36F7B4A}" type="parTrans" cxnId="{1D95E280-31A8-455A-9F37-3E9C8C121CC2}">
      <dgm:prSet/>
      <dgm:spPr/>
      <dgm:t>
        <a:bodyPr/>
        <a:lstStyle/>
        <a:p>
          <a:endParaRPr lang="en-US"/>
        </a:p>
      </dgm:t>
    </dgm:pt>
    <dgm:pt modelId="{F554217D-E418-4CB4-B8AD-7AC7C62E705E}" type="sibTrans" cxnId="{1D95E280-31A8-455A-9F37-3E9C8C121CC2}">
      <dgm:prSet/>
      <dgm:spPr/>
      <dgm:t>
        <a:bodyPr/>
        <a:lstStyle/>
        <a:p>
          <a:endParaRPr lang="en-US"/>
        </a:p>
      </dgm:t>
    </dgm:pt>
    <dgm:pt modelId="{CDD59CBD-DF82-495B-99D3-7528547F2492}">
      <dgm:prSet/>
      <dgm:spPr/>
      <dgm:t>
        <a:bodyPr/>
        <a:lstStyle/>
        <a:p>
          <a:r>
            <a:rPr lang="en-US"/>
            <a:t>Reduce the work load of the ticket officers.</a:t>
          </a:r>
        </a:p>
      </dgm:t>
    </dgm:pt>
    <dgm:pt modelId="{69C0865F-2FA5-4625-9828-73509C89AA24}" type="parTrans" cxnId="{66E1E3ED-F667-423A-A630-0C92E52B9BDF}">
      <dgm:prSet/>
      <dgm:spPr/>
      <dgm:t>
        <a:bodyPr/>
        <a:lstStyle/>
        <a:p>
          <a:endParaRPr lang="en-US"/>
        </a:p>
      </dgm:t>
    </dgm:pt>
    <dgm:pt modelId="{892943A5-107B-46A5-B4E8-64A185FDD736}" type="sibTrans" cxnId="{66E1E3ED-F667-423A-A630-0C92E52B9BDF}">
      <dgm:prSet/>
      <dgm:spPr/>
      <dgm:t>
        <a:bodyPr/>
        <a:lstStyle/>
        <a:p>
          <a:endParaRPr lang="en-US"/>
        </a:p>
      </dgm:t>
    </dgm:pt>
    <dgm:pt modelId="{091071D0-0381-4493-80B0-1F0B462E8367}">
      <dgm:prSet/>
      <dgm:spPr/>
      <dgm:t>
        <a:bodyPr/>
        <a:lstStyle/>
        <a:p>
          <a:r>
            <a:rPr lang="en-US"/>
            <a:t>Provide large number of ticket reservation and cancelation service in a few time.</a:t>
          </a:r>
        </a:p>
      </dgm:t>
    </dgm:pt>
    <dgm:pt modelId="{0522E06A-C16E-43D2-980E-71F4419B3A9C}" type="parTrans" cxnId="{6702F5B2-7389-4F63-85DE-2D656A22D8FD}">
      <dgm:prSet/>
      <dgm:spPr/>
      <dgm:t>
        <a:bodyPr/>
        <a:lstStyle/>
        <a:p>
          <a:endParaRPr lang="en-US"/>
        </a:p>
      </dgm:t>
    </dgm:pt>
    <dgm:pt modelId="{37DD346A-381C-41C2-B187-CF24C3B1E12B}" type="sibTrans" cxnId="{6702F5B2-7389-4F63-85DE-2D656A22D8FD}">
      <dgm:prSet/>
      <dgm:spPr/>
      <dgm:t>
        <a:bodyPr/>
        <a:lstStyle/>
        <a:p>
          <a:endParaRPr lang="en-US"/>
        </a:p>
      </dgm:t>
    </dgm:pt>
    <dgm:pt modelId="{D724898A-922F-4A2A-AE0F-62DDE71CFBB9}" type="pres">
      <dgm:prSet presAssocID="{7934CD53-85B6-4781-A28A-75C6C7630B80}" presName="Name0" presStyleCnt="0">
        <dgm:presLayoutVars>
          <dgm:chMax val="7"/>
          <dgm:chPref val="7"/>
          <dgm:dir/>
        </dgm:presLayoutVars>
      </dgm:prSet>
      <dgm:spPr/>
    </dgm:pt>
    <dgm:pt modelId="{0F4A8572-2F07-48F0-A2C9-D3E8E9F55E06}" type="pres">
      <dgm:prSet presAssocID="{7934CD53-85B6-4781-A28A-75C6C7630B80}" presName="Name1" presStyleCnt="0"/>
      <dgm:spPr/>
    </dgm:pt>
    <dgm:pt modelId="{3F294B64-050F-40E2-A841-49104133EF92}" type="pres">
      <dgm:prSet presAssocID="{7934CD53-85B6-4781-A28A-75C6C7630B80}" presName="cycle" presStyleCnt="0"/>
      <dgm:spPr/>
    </dgm:pt>
    <dgm:pt modelId="{AD34FF3E-05C6-4D95-94CF-73CB27313E3D}" type="pres">
      <dgm:prSet presAssocID="{7934CD53-85B6-4781-A28A-75C6C7630B80}" presName="srcNode" presStyleLbl="node1" presStyleIdx="0" presStyleCnt="5"/>
      <dgm:spPr/>
    </dgm:pt>
    <dgm:pt modelId="{6E6A5360-614A-4F46-B788-F8732BE8E760}" type="pres">
      <dgm:prSet presAssocID="{7934CD53-85B6-4781-A28A-75C6C7630B80}" presName="conn" presStyleLbl="parChTrans1D2" presStyleIdx="0" presStyleCnt="1"/>
      <dgm:spPr/>
    </dgm:pt>
    <dgm:pt modelId="{D50F913D-8BED-413F-86BE-5B27806C3320}" type="pres">
      <dgm:prSet presAssocID="{7934CD53-85B6-4781-A28A-75C6C7630B80}" presName="extraNode" presStyleLbl="node1" presStyleIdx="0" presStyleCnt="5"/>
      <dgm:spPr/>
    </dgm:pt>
    <dgm:pt modelId="{01724372-8C0F-4EEE-B7AC-B9E85BA2B812}" type="pres">
      <dgm:prSet presAssocID="{7934CD53-85B6-4781-A28A-75C6C7630B80}" presName="dstNode" presStyleLbl="node1" presStyleIdx="0" presStyleCnt="5"/>
      <dgm:spPr/>
    </dgm:pt>
    <dgm:pt modelId="{350B1D22-8C93-4650-AB0E-7A8C99EC6413}" type="pres">
      <dgm:prSet presAssocID="{7D905E56-312C-4093-89EC-7A7CF748C4F5}" presName="text_1" presStyleLbl="node1" presStyleIdx="0" presStyleCnt="5">
        <dgm:presLayoutVars>
          <dgm:bulletEnabled val="1"/>
        </dgm:presLayoutVars>
      </dgm:prSet>
      <dgm:spPr/>
    </dgm:pt>
    <dgm:pt modelId="{4786C8F6-A75F-4113-BB57-6608FF4FB5A9}" type="pres">
      <dgm:prSet presAssocID="{7D905E56-312C-4093-89EC-7A7CF748C4F5}" presName="accent_1" presStyleCnt="0"/>
      <dgm:spPr/>
    </dgm:pt>
    <dgm:pt modelId="{A8DCF950-25D8-470E-8C44-08901357AB12}" type="pres">
      <dgm:prSet presAssocID="{7D905E56-312C-4093-89EC-7A7CF748C4F5}" presName="accentRepeatNode" presStyleLbl="solidFgAcc1" presStyleIdx="0" presStyleCnt="5"/>
      <dgm:spPr/>
    </dgm:pt>
    <dgm:pt modelId="{BABC65F5-402C-4A93-80F5-584478B3F0EA}" type="pres">
      <dgm:prSet presAssocID="{A22A7F21-D413-472B-AC42-35AEBAA8130F}" presName="text_2" presStyleLbl="node1" presStyleIdx="1" presStyleCnt="5">
        <dgm:presLayoutVars>
          <dgm:bulletEnabled val="1"/>
        </dgm:presLayoutVars>
      </dgm:prSet>
      <dgm:spPr/>
    </dgm:pt>
    <dgm:pt modelId="{2C8B67D0-CCCD-4AA3-864E-A800BF649EBA}" type="pres">
      <dgm:prSet presAssocID="{A22A7F21-D413-472B-AC42-35AEBAA8130F}" presName="accent_2" presStyleCnt="0"/>
      <dgm:spPr/>
    </dgm:pt>
    <dgm:pt modelId="{2A5D8D88-2D7C-4A5F-9170-D6E888309FE9}" type="pres">
      <dgm:prSet presAssocID="{A22A7F21-D413-472B-AC42-35AEBAA8130F}" presName="accentRepeatNode" presStyleLbl="solidFgAcc1" presStyleIdx="1" presStyleCnt="5"/>
      <dgm:spPr/>
    </dgm:pt>
    <dgm:pt modelId="{4A049AC4-7B99-4EB4-A525-1FFB35B70CFD}" type="pres">
      <dgm:prSet presAssocID="{9C2C986C-1B62-46E7-9E4D-03682C3F8745}" presName="text_3" presStyleLbl="node1" presStyleIdx="2" presStyleCnt="5">
        <dgm:presLayoutVars>
          <dgm:bulletEnabled val="1"/>
        </dgm:presLayoutVars>
      </dgm:prSet>
      <dgm:spPr/>
    </dgm:pt>
    <dgm:pt modelId="{014983F3-FCFC-413B-BB0E-C2F52348ACAF}" type="pres">
      <dgm:prSet presAssocID="{9C2C986C-1B62-46E7-9E4D-03682C3F8745}" presName="accent_3" presStyleCnt="0"/>
      <dgm:spPr/>
    </dgm:pt>
    <dgm:pt modelId="{132E3A7B-ED88-4835-BC37-798C8B66289A}" type="pres">
      <dgm:prSet presAssocID="{9C2C986C-1B62-46E7-9E4D-03682C3F8745}" presName="accentRepeatNode" presStyleLbl="solidFgAcc1" presStyleIdx="2" presStyleCnt="5"/>
      <dgm:spPr/>
    </dgm:pt>
    <dgm:pt modelId="{8A91DCCC-1CF4-46B6-ABC3-7EDB91A874D7}" type="pres">
      <dgm:prSet presAssocID="{CDD59CBD-DF82-495B-99D3-7528547F2492}" presName="text_4" presStyleLbl="node1" presStyleIdx="3" presStyleCnt="5">
        <dgm:presLayoutVars>
          <dgm:bulletEnabled val="1"/>
        </dgm:presLayoutVars>
      </dgm:prSet>
      <dgm:spPr/>
    </dgm:pt>
    <dgm:pt modelId="{C124E08D-F4EC-42BB-AAA2-237FBDBE6F26}" type="pres">
      <dgm:prSet presAssocID="{CDD59CBD-DF82-495B-99D3-7528547F2492}" presName="accent_4" presStyleCnt="0"/>
      <dgm:spPr/>
    </dgm:pt>
    <dgm:pt modelId="{4D2B63BC-0491-4272-B311-6354F056C1B8}" type="pres">
      <dgm:prSet presAssocID="{CDD59CBD-DF82-495B-99D3-7528547F2492}" presName="accentRepeatNode" presStyleLbl="solidFgAcc1" presStyleIdx="3" presStyleCnt="5"/>
      <dgm:spPr/>
    </dgm:pt>
    <dgm:pt modelId="{BCA18B9C-536B-48E9-9B7D-060CAEF20C32}" type="pres">
      <dgm:prSet presAssocID="{091071D0-0381-4493-80B0-1F0B462E8367}" presName="text_5" presStyleLbl="node1" presStyleIdx="4" presStyleCnt="5">
        <dgm:presLayoutVars>
          <dgm:bulletEnabled val="1"/>
        </dgm:presLayoutVars>
      </dgm:prSet>
      <dgm:spPr/>
    </dgm:pt>
    <dgm:pt modelId="{9C5BFC81-B02E-414A-B423-31E53CAB8C7E}" type="pres">
      <dgm:prSet presAssocID="{091071D0-0381-4493-80B0-1F0B462E8367}" presName="accent_5" presStyleCnt="0"/>
      <dgm:spPr/>
    </dgm:pt>
    <dgm:pt modelId="{121E0CE4-C74A-4F91-B1D4-3715706B4893}" type="pres">
      <dgm:prSet presAssocID="{091071D0-0381-4493-80B0-1F0B462E8367}" presName="accentRepeatNode" presStyleLbl="solidFgAcc1" presStyleIdx="4" presStyleCnt="5"/>
      <dgm:spPr/>
    </dgm:pt>
  </dgm:ptLst>
  <dgm:cxnLst>
    <dgm:cxn modelId="{07EB401B-F388-432C-9858-C2B52D4FBA4E}" type="presOf" srcId="{EF3FFB3B-FDFF-445F-A8D2-92D26034BCF6}" destId="{6E6A5360-614A-4F46-B788-F8732BE8E760}" srcOrd="0" destOrd="0" presId="urn:microsoft.com/office/officeart/2008/layout/VerticalCurvedList"/>
    <dgm:cxn modelId="{09219E25-AB9D-4A0A-8805-B3BC183936C4}" type="presOf" srcId="{A22A7F21-D413-472B-AC42-35AEBAA8130F}" destId="{BABC65F5-402C-4A93-80F5-584478B3F0EA}" srcOrd="0" destOrd="0" presId="urn:microsoft.com/office/officeart/2008/layout/VerticalCurvedList"/>
    <dgm:cxn modelId="{0A25ED30-E285-490C-9E1E-746B753BBD2B}" type="presOf" srcId="{CDD59CBD-DF82-495B-99D3-7528547F2492}" destId="{8A91DCCC-1CF4-46B6-ABC3-7EDB91A874D7}" srcOrd="0" destOrd="0" presId="urn:microsoft.com/office/officeart/2008/layout/VerticalCurvedList"/>
    <dgm:cxn modelId="{3734A148-B784-4ABF-BFD0-D9C8F96F6A64}" type="presOf" srcId="{9C2C986C-1B62-46E7-9E4D-03682C3F8745}" destId="{4A049AC4-7B99-4EB4-A525-1FFB35B70CFD}" srcOrd="0" destOrd="0" presId="urn:microsoft.com/office/officeart/2008/layout/VerticalCurvedList"/>
    <dgm:cxn modelId="{D64E6F4E-8223-4D74-9F1A-AAC360C6F2BB}" type="presOf" srcId="{7934CD53-85B6-4781-A28A-75C6C7630B80}" destId="{D724898A-922F-4A2A-AE0F-62DDE71CFBB9}" srcOrd="0" destOrd="0" presId="urn:microsoft.com/office/officeart/2008/layout/VerticalCurvedList"/>
    <dgm:cxn modelId="{1D95E280-31A8-455A-9F37-3E9C8C121CC2}" srcId="{7934CD53-85B6-4781-A28A-75C6C7630B80}" destId="{9C2C986C-1B62-46E7-9E4D-03682C3F8745}" srcOrd="2" destOrd="0" parTransId="{A0427F33-0F35-44C0-B961-2130D36F7B4A}" sibTransId="{F554217D-E418-4CB4-B8AD-7AC7C62E705E}"/>
    <dgm:cxn modelId="{72E8E692-2C10-4640-86E3-2F32F9129037}" type="presOf" srcId="{091071D0-0381-4493-80B0-1F0B462E8367}" destId="{BCA18B9C-536B-48E9-9B7D-060CAEF20C32}" srcOrd="0" destOrd="0" presId="urn:microsoft.com/office/officeart/2008/layout/VerticalCurvedList"/>
    <dgm:cxn modelId="{BDEF72A7-4766-43B7-BA2C-AFEDF12AA284}" srcId="{7934CD53-85B6-4781-A28A-75C6C7630B80}" destId="{7D905E56-312C-4093-89EC-7A7CF748C4F5}" srcOrd="0" destOrd="0" parTransId="{AB8B9296-3CE5-47C6-BB10-3D95B9D66F0C}" sibTransId="{EF3FFB3B-FDFF-445F-A8D2-92D26034BCF6}"/>
    <dgm:cxn modelId="{D993ABA9-D3D3-4406-914E-E95DBFBF7B7D}" type="presOf" srcId="{7D905E56-312C-4093-89EC-7A7CF748C4F5}" destId="{350B1D22-8C93-4650-AB0E-7A8C99EC6413}" srcOrd="0" destOrd="0" presId="urn:microsoft.com/office/officeart/2008/layout/VerticalCurvedList"/>
    <dgm:cxn modelId="{6702F5B2-7389-4F63-85DE-2D656A22D8FD}" srcId="{7934CD53-85B6-4781-A28A-75C6C7630B80}" destId="{091071D0-0381-4493-80B0-1F0B462E8367}" srcOrd="4" destOrd="0" parTransId="{0522E06A-C16E-43D2-980E-71F4419B3A9C}" sibTransId="{37DD346A-381C-41C2-B187-CF24C3B1E12B}"/>
    <dgm:cxn modelId="{7E8793DA-EE29-4895-9DCC-995E5057DE53}" srcId="{7934CD53-85B6-4781-A28A-75C6C7630B80}" destId="{A22A7F21-D413-472B-AC42-35AEBAA8130F}" srcOrd="1" destOrd="0" parTransId="{BA824C85-50FE-412C-9EB5-68B6964A21D0}" sibTransId="{5D92141E-9E0E-47B0-A4A0-58AB72860D55}"/>
    <dgm:cxn modelId="{66E1E3ED-F667-423A-A630-0C92E52B9BDF}" srcId="{7934CD53-85B6-4781-A28A-75C6C7630B80}" destId="{CDD59CBD-DF82-495B-99D3-7528547F2492}" srcOrd="3" destOrd="0" parTransId="{69C0865F-2FA5-4625-9828-73509C89AA24}" sibTransId="{892943A5-107B-46A5-B4E8-64A185FDD736}"/>
    <dgm:cxn modelId="{7D53BB35-B8CD-4007-81F2-A01914D1E1B5}" type="presParOf" srcId="{D724898A-922F-4A2A-AE0F-62DDE71CFBB9}" destId="{0F4A8572-2F07-48F0-A2C9-D3E8E9F55E06}" srcOrd="0" destOrd="0" presId="urn:microsoft.com/office/officeart/2008/layout/VerticalCurvedList"/>
    <dgm:cxn modelId="{D3648E15-FA19-4A98-9583-00B5077E19DD}" type="presParOf" srcId="{0F4A8572-2F07-48F0-A2C9-D3E8E9F55E06}" destId="{3F294B64-050F-40E2-A841-49104133EF92}" srcOrd="0" destOrd="0" presId="urn:microsoft.com/office/officeart/2008/layout/VerticalCurvedList"/>
    <dgm:cxn modelId="{608128B7-857A-42BB-A60A-6A41D7158CF5}" type="presParOf" srcId="{3F294B64-050F-40E2-A841-49104133EF92}" destId="{AD34FF3E-05C6-4D95-94CF-73CB27313E3D}" srcOrd="0" destOrd="0" presId="urn:microsoft.com/office/officeart/2008/layout/VerticalCurvedList"/>
    <dgm:cxn modelId="{76A8CF55-C7C7-4B8B-A50F-7B7D1EC150B2}" type="presParOf" srcId="{3F294B64-050F-40E2-A841-49104133EF92}" destId="{6E6A5360-614A-4F46-B788-F8732BE8E760}" srcOrd="1" destOrd="0" presId="urn:microsoft.com/office/officeart/2008/layout/VerticalCurvedList"/>
    <dgm:cxn modelId="{B4F10DD0-D1E4-418C-B50E-A4273CCCCA8A}" type="presParOf" srcId="{3F294B64-050F-40E2-A841-49104133EF92}" destId="{D50F913D-8BED-413F-86BE-5B27806C3320}" srcOrd="2" destOrd="0" presId="urn:microsoft.com/office/officeart/2008/layout/VerticalCurvedList"/>
    <dgm:cxn modelId="{4E131AD5-F938-41CC-A2A2-DEFFFC585427}" type="presParOf" srcId="{3F294B64-050F-40E2-A841-49104133EF92}" destId="{01724372-8C0F-4EEE-B7AC-B9E85BA2B812}" srcOrd="3" destOrd="0" presId="urn:microsoft.com/office/officeart/2008/layout/VerticalCurvedList"/>
    <dgm:cxn modelId="{ADBF9451-F513-403F-B327-BFD0E641599D}" type="presParOf" srcId="{0F4A8572-2F07-48F0-A2C9-D3E8E9F55E06}" destId="{350B1D22-8C93-4650-AB0E-7A8C99EC6413}" srcOrd="1" destOrd="0" presId="urn:microsoft.com/office/officeart/2008/layout/VerticalCurvedList"/>
    <dgm:cxn modelId="{7D898AA3-79CA-46FB-811E-6F78F29BC7C5}" type="presParOf" srcId="{0F4A8572-2F07-48F0-A2C9-D3E8E9F55E06}" destId="{4786C8F6-A75F-4113-BB57-6608FF4FB5A9}" srcOrd="2" destOrd="0" presId="urn:microsoft.com/office/officeart/2008/layout/VerticalCurvedList"/>
    <dgm:cxn modelId="{B6AB6302-A472-47AB-B601-00B9DD800C92}" type="presParOf" srcId="{4786C8F6-A75F-4113-BB57-6608FF4FB5A9}" destId="{A8DCF950-25D8-470E-8C44-08901357AB12}" srcOrd="0" destOrd="0" presId="urn:microsoft.com/office/officeart/2008/layout/VerticalCurvedList"/>
    <dgm:cxn modelId="{A3C26CC0-2BF4-45A2-BCE4-DB594F63ABE1}" type="presParOf" srcId="{0F4A8572-2F07-48F0-A2C9-D3E8E9F55E06}" destId="{BABC65F5-402C-4A93-80F5-584478B3F0EA}" srcOrd="3" destOrd="0" presId="urn:microsoft.com/office/officeart/2008/layout/VerticalCurvedList"/>
    <dgm:cxn modelId="{7AD9D314-A1E7-4FDF-AF68-B83C54C5666C}" type="presParOf" srcId="{0F4A8572-2F07-48F0-A2C9-D3E8E9F55E06}" destId="{2C8B67D0-CCCD-4AA3-864E-A800BF649EBA}" srcOrd="4" destOrd="0" presId="urn:microsoft.com/office/officeart/2008/layout/VerticalCurvedList"/>
    <dgm:cxn modelId="{FF66D97A-CA5B-4703-A1DF-C300B4A5949E}" type="presParOf" srcId="{2C8B67D0-CCCD-4AA3-864E-A800BF649EBA}" destId="{2A5D8D88-2D7C-4A5F-9170-D6E888309FE9}" srcOrd="0" destOrd="0" presId="urn:microsoft.com/office/officeart/2008/layout/VerticalCurvedList"/>
    <dgm:cxn modelId="{13E306B8-B713-407E-BC30-A2C3106DFF7A}" type="presParOf" srcId="{0F4A8572-2F07-48F0-A2C9-D3E8E9F55E06}" destId="{4A049AC4-7B99-4EB4-A525-1FFB35B70CFD}" srcOrd="5" destOrd="0" presId="urn:microsoft.com/office/officeart/2008/layout/VerticalCurvedList"/>
    <dgm:cxn modelId="{C64C7FFB-781A-4782-B673-1C5A26D9F5E4}" type="presParOf" srcId="{0F4A8572-2F07-48F0-A2C9-D3E8E9F55E06}" destId="{014983F3-FCFC-413B-BB0E-C2F52348ACAF}" srcOrd="6" destOrd="0" presId="urn:microsoft.com/office/officeart/2008/layout/VerticalCurvedList"/>
    <dgm:cxn modelId="{0CD36C27-647B-42B5-8021-DF1AE1743346}" type="presParOf" srcId="{014983F3-FCFC-413B-BB0E-C2F52348ACAF}" destId="{132E3A7B-ED88-4835-BC37-798C8B66289A}" srcOrd="0" destOrd="0" presId="urn:microsoft.com/office/officeart/2008/layout/VerticalCurvedList"/>
    <dgm:cxn modelId="{5A120251-664D-4C68-BD5B-1C919B87C70D}" type="presParOf" srcId="{0F4A8572-2F07-48F0-A2C9-D3E8E9F55E06}" destId="{8A91DCCC-1CF4-46B6-ABC3-7EDB91A874D7}" srcOrd="7" destOrd="0" presId="urn:microsoft.com/office/officeart/2008/layout/VerticalCurvedList"/>
    <dgm:cxn modelId="{B15A5EC5-0770-41D6-A138-558A00BEC98D}" type="presParOf" srcId="{0F4A8572-2F07-48F0-A2C9-D3E8E9F55E06}" destId="{C124E08D-F4EC-42BB-AAA2-237FBDBE6F26}" srcOrd="8" destOrd="0" presId="urn:microsoft.com/office/officeart/2008/layout/VerticalCurvedList"/>
    <dgm:cxn modelId="{6C479456-14ED-4593-9DCD-B1A7DD822370}" type="presParOf" srcId="{C124E08D-F4EC-42BB-AAA2-237FBDBE6F26}" destId="{4D2B63BC-0491-4272-B311-6354F056C1B8}" srcOrd="0" destOrd="0" presId="urn:microsoft.com/office/officeart/2008/layout/VerticalCurvedList"/>
    <dgm:cxn modelId="{CE4E83DD-073A-4B86-BF30-186178652BBB}" type="presParOf" srcId="{0F4A8572-2F07-48F0-A2C9-D3E8E9F55E06}" destId="{BCA18B9C-536B-48E9-9B7D-060CAEF20C32}" srcOrd="9" destOrd="0" presId="urn:microsoft.com/office/officeart/2008/layout/VerticalCurvedList"/>
    <dgm:cxn modelId="{1FD38CF3-285E-42BC-8DB7-9F2F715B31B4}" type="presParOf" srcId="{0F4A8572-2F07-48F0-A2C9-D3E8E9F55E06}" destId="{9C5BFC81-B02E-414A-B423-31E53CAB8C7E}" srcOrd="10" destOrd="0" presId="urn:microsoft.com/office/officeart/2008/layout/VerticalCurvedList"/>
    <dgm:cxn modelId="{665902DB-A7D8-4C1B-9809-E287C8611598}" type="presParOf" srcId="{9C5BFC81-B02E-414A-B423-31E53CAB8C7E}" destId="{121E0CE4-C74A-4F91-B1D4-3715706B4893}"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3377060-800D-478A-997A-6EDDDB6BCD9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8EC3333-AA69-4BD5-908E-80A7F3EA611C}">
      <dgm:prSet/>
      <dgm:spPr/>
      <dgm:t>
        <a:bodyPr/>
        <a:lstStyle/>
        <a:p>
          <a:r>
            <a:rPr lang="en-US" b="1"/>
            <a:t>Scope :</a:t>
          </a:r>
          <a:endParaRPr lang="en-US"/>
        </a:p>
      </dgm:t>
    </dgm:pt>
    <dgm:pt modelId="{01CA007C-9D8F-4DF1-AB2D-0CF14F6DD2A8}" type="parTrans" cxnId="{F307205B-D6C4-40B8-95E4-30FEFBE3C632}">
      <dgm:prSet/>
      <dgm:spPr/>
      <dgm:t>
        <a:bodyPr/>
        <a:lstStyle/>
        <a:p>
          <a:endParaRPr lang="en-US"/>
        </a:p>
      </dgm:t>
    </dgm:pt>
    <dgm:pt modelId="{0BBD9154-E9AE-4C41-A4FD-DFB1FEEA86AA}" type="sibTrans" cxnId="{F307205B-D6C4-40B8-95E4-30FEFBE3C632}">
      <dgm:prSet/>
      <dgm:spPr/>
      <dgm:t>
        <a:bodyPr/>
        <a:lstStyle/>
        <a:p>
          <a:endParaRPr lang="en-US"/>
        </a:p>
      </dgm:t>
    </dgm:pt>
    <dgm:pt modelId="{4C00D228-C623-4A90-955B-23AA28599D20}" type="pres">
      <dgm:prSet presAssocID="{B3377060-800D-478A-997A-6EDDDB6BCD9D}" presName="linear" presStyleCnt="0">
        <dgm:presLayoutVars>
          <dgm:animLvl val="lvl"/>
          <dgm:resizeHandles val="exact"/>
        </dgm:presLayoutVars>
      </dgm:prSet>
      <dgm:spPr/>
    </dgm:pt>
    <dgm:pt modelId="{59583FF7-8414-4B61-A3BE-639C295420D1}" type="pres">
      <dgm:prSet presAssocID="{28EC3333-AA69-4BD5-908E-80A7F3EA611C}" presName="parentText" presStyleLbl="node1" presStyleIdx="0" presStyleCnt="1">
        <dgm:presLayoutVars>
          <dgm:chMax val="0"/>
          <dgm:bulletEnabled val="1"/>
        </dgm:presLayoutVars>
      </dgm:prSet>
      <dgm:spPr/>
    </dgm:pt>
  </dgm:ptLst>
  <dgm:cxnLst>
    <dgm:cxn modelId="{51D40926-0C41-4322-A882-EB06F0185809}" type="presOf" srcId="{B3377060-800D-478A-997A-6EDDDB6BCD9D}" destId="{4C00D228-C623-4A90-955B-23AA28599D20}" srcOrd="0" destOrd="0" presId="urn:microsoft.com/office/officeart/2005/8/layout/vList2"/>
    <dgm:cxn modelId="{F307205B-D6C4-40B8-95E4-30FEFBE3C632}" srcId="{B3377060-800D-478A-997A-6EDDDB6BCD9D}" destId="{28EC3333-AA69-4BD5-908E-80A7F3EA611C}" srcOrd="0" destOrd="0" parTransId="{01CA007C-9D8F-4DF1-AB2D-0CF14F6DD2A8}" sibTransId="{0BBD9154-E9AE-4C41-A4FD-DFB1FEEA86AA}"/>
    <dgm:cxn modelId="{B736E374-19A9-4B6D-B218-6CF9CB48120C}" type="presOf" srcId="{28EC3333-AA69-4BD5-908E-80A7F3EA611C}" destId="{59583FF7-8414-4B61-A3BE-639C295420D1}" srcOrd="0" destOrd="0" presId="urn:microsoft.com/office/officeart/2005/8/layout/vList2"/>
    <dgm:cxn modelId="{E6E5ABBB-FAD1-4DDD-9952-ACC5228A1ADD}" type="presParOf" srcId="{4C00D228-C623-4A90-955B-23AA28599D20}" destId="{59583FF7-8414-4B61-A3BE-639C295420D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3AB81C1-7DC8-45C3-B6EE-620D27C7E9A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A207659-D065-4ADC-AD64-05397564BB94}">
      <dgm:prSet/>
      <dgm:spPr/>
      <dgm:t>
        <a:bodyPr/>
        <a:lstStyle/>
        <a:p>
          <a:r>
            <a:rPr lang="en-US" b="1"/>
            <a:t>Introduction :</a:t>
          </a:r>
          <a:endParaRPr lang="en-US"/>
        </a:p>
      </dgm:t>
    </dgm:pt>
    <dgm:pt modelId="{2AE7A355-A4C5-4018-B92E-EAB6174F81AE}" type="parTrans" cxnId="{7DDEA6D1-DB47-462C-A87A-9B6C9FDC65DF}">
      <dgm:prSet/>
      <dgm:spPr/>
      <dgm:t>
        <a:bodyPr/>
        <a:lstStyle/>
        <a:p>
          <a:endParaRPr lang="en-US"/>
        </a:p>
      </dgm:t>
    </dgm:pt>
    <dgm:pt modelId="{9443B3D9-D0D5-42E3-B63D-23F018D276B7}" type="sibTrans" cxnId="{7DDEA6D1-DB47-462C-A87A-9B6C9FDC65DF}">
      <dgm:prSet/>
      <dgm:spPr/>
      <dgm:t>
        <a:bodyPr/>
        <a:lstStyle/>
        <a:p>
          <a:endParaRPr lang="en-US"/>
        </a:p>
      </dgm:t>
    </dgm:pt>
    <dgm:pt modelId="{A3705F42-9678-4954-8C33-39F87ED0481A}" type="pres">
      <dgm:prSet presAssocID="{53AB81C1-7DC8-45C3-B6EE-620D27C7E9AA}" presName="linear" presStyleCnt="0">
        <dgm:presLayoutVars>
          <dgm:animLvl val="lvl"/>
          <dgm:resizeHandles val="exact"/>
        </dgm:presLayoutVars>
      </dgm:prSet>
      <dgm:spPr/>
    </dgm:pt>
    <dgm:pt modelId="{E47296B1-EE19-40BE-AFE9-7115D3D1DA0C}" type="pres">
      <dgm:prSet presAssocID="{3A207659-D065-4ADC-AD64-05397564BB94}" presName="parentText" presStyleLbl="node1" presStyleIdx="0" presStyleCnt="1">
        <dgm:presLayoutVars>
          <dgm:chMax val="0"/>
          <dgm:bulletEnabled val="1"/>
        </dgm:presLayoutVars>
      </dgm:prSet>
      <dgm:spPr/>
    </dgm:pt>
  </dgm:ptLst>
  <dgm:cxnLst>
    <dgm:cxn modelId="{91E3D006-6CBF-4489-928D-BA5C5E9FB495}" type="presOf" srcId="{3A207659-D065-4ADC-AD64-05397564BB94}" destId="{E47296B1-EE19-40BE-AFE9-7115D3D1DA0C}" srcOrd="0" destOrd="0" presId="urn:microsoft.com/office/officeart/2005/8/layout/vList2"/>
    <dgm:cxn modelId="{7DDEA6D1-DB47-462C-A87A-9B6C9FDC65DF}" srcId="{53AB81C1-7DC8-45C3-B6EE-620D27C7E9AA}" destId="{3A207659-D065-4ADC-AD64-05397564BB94}" srcOrd="0" destOrd="0" parTransId="{2AE7A355-A4C5-4018-B92E-EAB6174F81AE}" sibTransId="{9443B3D9-D0D5-42E3-B63D-23F018D276B7}"/>
    <dgm:cxn modelId="{B49C0EE3-121E-4719-B4EF-6C0EC7EE4ADC}" type="presOf" srcId="{53AB81C1-7DC8-45C3-B6EE-620D27C7E9AA}" destId="{A3705F42-9678-4954-8C33-39F87ED0481A}" srcOrd="0" destOrd="0" presId="urn:microsoft.com/office/officeart/2005/8/layout/vList2"/>
    <dgm:cxn modelId="{02BEF2E1-CC3C-45DB-9AD5-6080774A61D9}" type="presParOf" srcId="{A3705F42-9678-4954-8C33-39F87ED0481A}" destId="{E47296B1-EE19-40BE-AFE9-7115D3D1DA0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E893B9D-817B-4752-9A05-29D2E1BC11D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0E9C89C-F711-456D-A6B2-1D49F9FC740B}">
      <dgm:prSet/>
      <dgm:spPr/>
      <dgm:t>
        <a:bodyPr/>
        <a:lstStyle/>
        <a:p>
          <a:r>
            <a:rPr lang="en-US" b="1"/>
            <a:t>Requirement’s :</a:t>
          </a:r>
          <a:endParaRPr lang="en-US"/>
        </a:p>
      </dgm:t>
    </dgm:pt>
    <dgm:pt modelId="{75A12D31-5D7A-4B4D-AABC-2323F58BCD06}" type="parTrans" cxnId="{AEB27627-2278-4C06-9423-B812D1A01EF1}">
      <dgm:prSet/>
      <dgm:spPr/>
      <dgm:t>
        <a:bodyPr/>
        <a:lstStyle/>
        <a:p>
          <a:endParaRPr lang="en-US"/>
        </a:p>
      </dgm:t>
    </dgm:pt>
    <dgm:pt modelId="{30D511D2-1A3C-4231-BF9C-84522C56E488}" type="sibTrans" cxnId="{AEB27627-2278-4C06-9423-B812D1A01EF1}">
      <dgm:prSet/>
      <dgm:spPr/>
      <dgm:t>
        <a:bodyPr/>
        <a:lstStyle/>
        <a:p>
          <a:endParaRPr lang="en-US"/>
        </a:p>
      </dgm:t>
    </dgm:pt>
    <dgm:pt modelId="{B14CA3E2-6CF3-43D1-A370-B35C42E37DD6}" type="pres">
      <dgm:prSet presAssocID="{BE893B9D-817B-4752-9A05-29D2E1BC11D8}" presName="linear" presStyleCnt="0">
        <dgm:presLayoutVars>
          <dgm:animLvl val="lvl"/>
          <dgm:resizeHandles val="exact"/>
        </dgm:presLayoutVars>
      </dgm:prSet>
      <dgm:spPr/>
    </dgm:pt>
    <dgm:pt modelId="{2A1AB13D-7A9A-4D51-AB96-798C13DF3800}" type="pres">
      <dgm:prSet presAssocID="{90E9C89C-F711-456D-A6B2-1D49F9FC740B}" presName="parentText" presStyleLbl="node1" presStyleIdx="0" presStyleCnt="1">
        <dgm:presLayoutVars>
          <dgm:chMax val="0"/>
          <dgm:bulletEnabled val="1"/>
        </dgm:presLayoutVars>
      </dgm:prSet>
      <dgm:spPr/>
    </dgm:pt>
  </dgm:ptLst>
  <dgm:cxnLst>
    <dgm:cxn modelId="{AEB27627-2278-4C06-9423-B812D1A01EF1}" srcId="{BE893B9D-817B-4752-9A05-29D2E1BC11D8}" destId="{90E9C89C-F711-456D-A6B2-1D49F9FC740B}" srcOrd="0" destOrd="0" parTransId="{75A12D31-5D7A-4B4D-AABC-2323F58BCD06}" sibTransId="{30D511D2-1A3C-4231-BF9C-84522C56E488}"/>
    <dgm:cxn modelId="{FC296A38-1385-46E6-AE84-8339D9FC2B3B}" type="presOf" srcId="{BE893B9D-817B-4752-9A05-29D2E1BC11D8}" destId="{B14CA3E2-6CF3-43D1-A370-B35C42E37DD6}" srcOrd="0" destOrd="0" presId="urn:microsoft.com/office/officeart/2005/8/layout/vList2"/>
    <dgm:cxn modelId="{4A16718D-1638-427E-B416-9DAAE21D47B7}" type="presOf" srcId="{90E9C89C-F711-456D-A6B2-1D49F9FC740B}" destId="{2A1AB13D-7A9A-4D51-AB96-798C13DF3800}" srcOrd="0" destOrd="0" presId="urn:microsoft.com/office/officeart/2005/8/layout/vList2"/>
    <dgm:cxn modelId="{4D5CA513-4D49-4641-A58E-07C426BC9EC1}" type="presParOf" srcId="{B14CA3E2-6CF3-43D1-A370-B35C42E37DD6}" destId="{2A1AB13D-7A9A-4D51-AB96-798C13DF380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F722A-11AB-480F-B694-021B88818B1E}">
      <dsp:nvSpPr>
        <dsp:cNvPr id="0" name=""/>
        <dsp:cNvSpPr/>
      </dsp:nvSpPr>
      <dsp:spPr>
        <a:xfrm>
          <a:off x="1948235" y="179293"/>
          <a:ext cx="3927250" cy="392746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Project By :</a:t>
          </a:r>
        </a:p>
      </dsp:txBody>
      <dsp:txXfrm>
        <a:off x="2523367" y="754457"/>
        <a:ext cx="2776986" cy="2777135"/>
      </dsp:txXfrm>
    </dsp:sp>
    <dsp:sp modelId="{580F5BF9-6F1C-4CF9-810F-C6BC450202CD}">
      <dsp:nvSpPr>
        <dsp:cNvPr id="0" name=""/>
        <dsp:cNvSpPr/>
      </dsp:nvSpPr>
      <dsp:spPr>
        <a:xfrm>
          <a:off x="4162760" y="0"/>
          <a:ext cx="436629" cy="4371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A653BB-B869-4E9A-8FC0-6F281AD49226}">
      <dsp:nvSpPr>
        <dsp:cNvPr id="0" name=""/>
        <dsp:cNvSpPr/>
      </dsp:nvSpPr>
      <dsp:spPr>
        <a:xfrm>
          <a:off x="3129188" y="3814965"/>
          <a:ext cx="316596" cy="3164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000C5A-CBC6-41F8-9A91-06988434EE6E}">
      <dsp:nvSpPr>
        <dsp:cNvPr id="0" name=""/>
        <dsp:cNvSpPr/>
      </dsp:nvSpPr>
      <dsp:spPr>
        <a:xfrm>
          <a:off x="6101815" y="1773012"/>
          <a:ext cx="316596" cy="3164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90C3A-88E6-4CA5-94BA-FCD5AB665FD5}">
      <dsp:nvSpPr>
        <dsp:cNvPr id="0" name=""/>
        <dsp:cNvSpPr/>
      </dsp:nvSpPr>
      <dsp:spPr>
        <a:xfrm>
          <a:off x="4588917" y="4151287"/>
          <a:ext cx="436629" cy="4371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67210C-1D04-4AE6-8663-591468DA2E09}">
      <dsp:nvSpPr>
        <dsp:cNvPr id="0" name=""/>
        <dsp:cNvSpPr/>
      </dsp:nvSpPr>
      <dsp:spPr>
        <a:xfrm>
          <a:off x="3217803" y="620495"/>
          <a:ext cx="316596" cy="3164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5FE456-DA66-4B5A-9D4B-FC06ABEF35E4}">
      <dsp:nvSpPr>
        <dsp:cNvPr id="0" name=""/>
        <dsp:cNvSpPr/>
      </dsp:nvSpPr>
      <dsp:spPr>
        <a:xfrm>
          <a:off x="2221288" y="2432179"/>
          <a:ext cx="316596" cy="3164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71178F-0131-4158-9DE5-93FBECF01179}">
      <dsp:nvSpPr>
        <dsp:cNvPr id="0" name=""/>
        <dsp:cNvSpPr/>
      </dsp:nvSpPr>
      <dsp:spPr>
        <a:xfrm>
          <a:off x="693890" y="887678"/>
          <a:ext cx="1596679" cy="15966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Mahesh Badhe</a:t>
          </a:r>
        </a:p>
        <a:p>
          <a:pPr marL="0" lvl="0" indent="0" algn="ctr" defTabSz="889000">
            <a:lnSpc>
              <a:spcPct val="90000"/>
            </a:lnSpc>
            <a:spcBef>
              <a:spcPct val="0"/>
            </a:spcBef>
            <a:spcAft>
              <a:spcPct val="35000"/>
            </a:spcAft>
            <a:buNone/>
          </a:pPr>
          <a:r>
            <a:rPr lang="en-US" sz="2000" kern="1200" dirty="0">
              <a:solidFill>
                <a:schemeClr val="bg1"/>
              </a:solidFill>
            </a:rPr>
            <a:t>( A - 03)</a:t>
          </a:r>
        </a:p>
      </dsp:txBody>
      <dsp:txXfrm>
        <a:off x="927718" y="1121502"/>
        <a:ext cx="1129023" cy="1129000"/>
      </dsp:txXfrm>
    </dsp:sp>
    <dsp:sp modelId="{27493776-48D7-4AA5-9B8A-A99F589801B2}">
      <dsp:nvSpPr>
        <dsp:cNvPr id="0" name=""/>
        <dsp:cNvSpPr/>
      </dsp:nvSpPr>
      <dsp:spPr>
        <a:xfrm>
          <a:off x="3721297" y="634558"/>
          <a:ext cx="436629" cy="4371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5AA334-F51E-4965-A716-103C01F23F32}">
      <dsp:nvSpPr>
        <dsp:cNvPr id="0" name=""/>
        <dsp:cNvSpPr/>
      </dsp:nvSpPr>
      <dsp:spPr>
        <a:xfrm>
          <a:off x="844535" y="2951896"/>
          <a:ext cx="789478" cy="7898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B8F3DA-C756-4D83-AAD1-AE48A6437785}">
      <dsp:nvSpPr>
        <dsp:cNvPr id="0" name=""/>
        <dsp:cNvSpPr/>
      </dsp:nvSpPr>
      <dsp:spPr>
        <a:xfrm>
          <a:off x="6252460" y="136520"/>
          <a:ext cx="1596679" cy="15966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Aditya Deo</a:t>
          </a:r>
        </a:p>
        <a:p>
          <a:pPr marL="0" lvl="0" indent="0" algn="ctr" defTabSz="889000">
            <a:lnSpc>
              <a:spcPct val="90000"/>
            </a:lnSpc>
            <a:spcBef>
              <a:spcPct val="0"/>
            </a:spcBef>
            <a:spcAft>
              <a:spcPct val="35000"/>
            </a:spcAft>
            <a:buNone/>
          </a:pPr>
          <a:r>
            <a:rPr lang="en-US" sz="2000" kern="1200" dirty="0"/>
            <a:t>( A - 15)</a:t>
          </a:r>
        </a:p>
      </dsp:txBody>
      <dsp:txXfrm>
        <a:off x="6486288" y="370344"/>
        <a:ext cx="1129023" cy="1129000"/>
      </dsp:txXfrm>
    </dsp:sp>
    <dsp:sp modelId="{C6981DA6-B99D-4357-9D98-203182F4ECB0}">
      <dsp:nvSpPr>
        <dsp:cNvPr id="0" name=""/>
        <dsp:cNvSpPr/>
      </dsp:nvSpPr>
      <dsp:spPr>
        <a:xfrm>
          <a:off x="5539513" y="1239233"/>
          <a:ext cx="436629" cy="4371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06D5C0-2427-4047-B03B-6DA900CD8D17}">
      <dsp:nvSpPr>
        <dsp:cNvPr id="0" name=""/>
        <dsp:cNvSpPr/>
      </dsp:nvSpPr>
      <dsp:spPr>
        <a:xfrm>
          <a:off x="544050" y="3891721"/>
          <a:ext cx="316596" cy="3164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0598C7-BF53-489B-8A47-32B6984849F5}">
      <dsp:nvSpPr>
        <dsp:cNvPr id="0" name=""/>
        <dsp:cNvSpPr/>
      </dsp:nvSpPr>
      <dsp:spPr>
        <a:xfrm>
          <a:off x="3698740" y="3441144"/>
          <a:ext cx="316596" cy="3164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43F330-CA31-44C5-8C08-07DB525CCFB1}">
      <dsp:nvSpPr>
        <dsp:cNvPr id="0" name=""/>
        <dsp:cNvSpPr/>
      </dsp:nvSpPr>
      <dsp:spPr>
        <a:xfrm>
          <a:off x="7003270" y="2896233"/>
          <a:ext cx="1596679" cy="15966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Darshan Ganatra</a:t>
          </a:r>
        </a:p>
        <a:p>
          <a:pPr marL="0" lvl="0" indent="0" algn="ctr" defTabSz="889000">
            <a:lnSpc>
              <a:spcPct val="90000"/>
            </a:lnSpc>
            <a:spcBef>
              <a:spcPct val="0"/>
            </a:spcBef>
            <a:spcAft>
              <a:spcPct val="35000"/>
            </a:spcAft>
            <a:buNone/>
          </a:pPr>
          <a:r>
            <a:rPr lang="en-US" sz="2000" kern="1200" dirty="0"/>
            <a:t>( A - 21)</a:t>
          </a:r>
        </a:p>
      </dsp:txBody>
      <dsp:txXfrm>
        <a:off x="7237098" y="3130057"/>
        <a:ext cx="1129023" cy="1129000"/>
      </dsp:txXfrm>
    </dsp:sp>
    <dsp:sp modelId="{B801B296-98D5-44BB-AC4E-15AB4ADF851F}">
      <dsp:nvSpPr>
        <dsp:cNvPr id="0" name=""/>
        <dsp:cNvSpPr/>
      </dsp:nvSpPr>
      <dsp:spPr>
        <a:xfrm>
          <a:off x="6552945" y="2840570"/>
          <a:ext cx="316596" cy="3164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663224-D6C5-42EF-A2B8-DA53385995A9}">
      <dsp:nvSpPr>
        <dsp:cNvPr id="0" name=""/>
        <dsp:cNvSpPr/>
      </dsp:nvSpPr>
      <dsp:spPr>
        <a:xfrm>
          <a:off x="2420269" y="4262613"/>
          <a:ext cx="1596679" cy="15966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Akshay Karale</a:t>
          </a:r>
        </a:p>
        <a:p>
          <a:pPr marL="0" lvl="0" indent="0" algn="ctr" defTabSz="889000">
            <a:lnSpc>
              <a:spcPct val="90000"/>
            </a:lnSpc>
            <a:spcBef>
              <a:spcPct val="0"/>
            </a:spcBef>
            <a:spcAft>
              <a:spcPct val="35000"/>
            </a:spcAft>
            <a:buNone/>
          </a:pPr>
          <a:r>
            <a:rPr lang="en-US" sz="2000" kern="1200" dirty="0"/>
            <a:t>( A - 30)</a:t>
          </a:r>
        </a:p>
      </dsp:txBody>
      <dsp:txXfrm>
        <a:off x="2654097" y="4496437"/>
        <a:ext cx="1129023" cy="1129000"/>
      </dsp:txXfrm>
    </dsp:sp>
    <dsp:sp modelId="{0C32D14E-456D-4FAB-9053-EF8F37DF7533}">
      <dsp:nvSpPr>
        <dsp:cNvPr id="0" name=""/>
        <dsp:cNvSpPr/>
      </dsp:nvSpPr>
      <dsp:spPr>
        <a:xfrm>
          <a:off x="3846163" y="4208707"/>
          <a:ext cx="316596" cy="3164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A01E3-0456-4E92-9094-75B7C0A75942}">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dirty="0"/>
            <a:t>Technologies to be used :</a:t>
          </a:r>
        </a:p>
      </dsp:txBody>
      <dsp:txXfrm>
        <a:off x="64397" y="67590"/>
        <a:ext cx="10386806" cy="11903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6A030-FB16-4FC1-831B-29C211485732}">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a:t>Database Schema :</a:t>
          </a:r>
        </a:p>
      </dsp:txBody>
      <dsp:txXfrm>
        <a:off x="64397" y="67590"/>
        <a:ext cx="10386806" cy="119038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6A030-FB16-4FC1-831B-29C211485732}">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dirty="0"/>
            <a:t>Database Schema (Contd.):</a:t>
          </a:r>
        </a:p>
      </dsp:txBody>
      <dsp:txXfrm>
        <a:off x="64397" y="67590"/>
        <a:ext cx="10386806" cy="119038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6A030-FB16-4FC1-831B-29C211485732}">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dirty="0"/>
            <a:t>Database Schema (Contd.):</a:t>
          </a:r>
        </a:p>
      </dsp:txBody>
      <dsp:txXfrm>
        <a:off x="64397" y="67590"/>
        <a:ext cx="10386806" cy="119038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6A030-FB16-4FC1-831B-29C211485732}">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dirty="0"/>
            <a:t>Database Schema (Contd.):</a:t>
          </a:r>
        </a:p>
      </dsp:txBody>
      <dsp:txXfrm>
        <a:off x="64397" y="67590"/>
        <a:ext cx="10386806" cy="119038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6A030-FB16-4FC1-831B-29C211485732}">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dirty="0"/>
            <a:t>Database Schema (Contd.):</a:t>
          </a:r>
        </a:p>
      </dsp:txBody>
      <dsp:txXfrm>
        <a:off x="64397" y="67590"/>
        <a:ext cx="10386806" cy="11903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8826A-F7BE-47F6-9A7E-A8D3DFDEF604}">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a:t>Contents :</a:t>
          </a:r>
        </a:p>
      </dsp:txBody>
      <dsp:txXfrm>
        <a:off x="64397" y="67590"/>
        <a:ext cx="10386806" cy="119038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6A030-FB16-4FC1-831B-29C211485732}">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dirty="0"/>
            <a:t>Database Schema (Contd.):</a:t>
          </a:r>
        </a:p>
      </dsp:txBody>
      <dsp:txXfrm>
        <a:off x="64397" y="67590"/>
        <a:ext cx="10386806" cy="119038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6A030-FB16-4FC1-831B-29C211485732}">
      <dsp:nvSpPr>
        <dsp:cNvPr id="0" name=""/>
        <dsp:cNvSpPr/>
      </dsp:nvSpPr>
      <dsp:spPr>
        <a:xfrm>
          <a:off x="0" y="0"/>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dirty="0"/>
            <a:t>Database Schema (Contd.):</a:t>
          </a:r>
        </a:p>
      </dsp:txBody>
      <dsp:txXfrm>
        <a:off x="64397" y="64397"/>
        <a:ext cx="10386806" cy="119038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1AB13D-7A9A-4D51-AB96-798C13DF3800}">
      <dsp:nvSpPr>
        <dsp:cNvPr id="0" name=""/>
        <dsp:cNvSpPr/>
      </dsp:nvSpPr>
      <dsp:spPr>
        <a:xfrm>
          <a:off x="0" y="0"/>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b="1" kern="1200" dirty="0"/>
            <a:t>Design :</a:t>
          </a:r>
          <a:endParaRPr lang="en-US" sz="5500" kern="1200" dirty="0"/>
        </a:p>
      </dsp:txBody>
      <dsp:txXfrm>
        <a:off x="64397" y="64397"/>
        <a:ext cx="10386806" cy="119038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D1B895-AB7A-4078-89D0-64A88727956C}">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b="1" kern="1200"/>
            <a:t>Advantages :</a:t>
          </a:r>
          <a:endParaRPr lang="en-US" sz="5500" kern="1200"/>
        </a:p>
      </dsp:txBody>
      <dsp:txXfrm>
        <a:off x="64397" y="67590"/>
        <a:ext cx="10386806" cy="119038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645F1-3580-477C-BEFB-F6DDF22144A1}">
      <dsp:nvSpPr>
        <dsp:cNvPr id="0" name=""/>
        <dsp:cNvSpPr/>
      </dsp:nvSpPr>
      <dsp:spPr>
        <a:xfrm>
          <a:off x="-4178277" y="-641161"/>
          <a:ext cx="4978608" cy="4978608"/>
        </a:xfrm>
        <a:prstGeom prst="blockArc">
          <a:avLst>
            <a:gd name="adj1" fmla="val 18900000"/>
            <a:gd name="adj2" fmla="val 2700000"/>
            <a:gd name="adj3" fmla="val 43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4BF16C-A789-4CBD-8D54-2AE09B8FBC16}">
      <dsp:nvSpPr>
        <dsp:cNvPr id="0" name=""/>
        <dsp:cNvSpPr/>
      </dsp:nvSpPr>
      <dsp:spPr>
        <a:xfrm>
          <a:off x="259294" y="168033"/>
          <a:ext cx="10206960" cy="335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635"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a:t>Easy to book tickets.</a:t>
          </a:r>
        </a:p>
      </dsp:txBody>
      <dsp:txXfrm>
        <a:off x="259294" y="168033"/>
        <a:ext cx="10206960" cy="335918"/>
      </dsp:txXfrm>
    </dsp:sp>
    <dsp:sp modelId="{917BF128-01A4-4473-A0F7-73BF9229BF87}">
      <dsp:nvSpPr>
        <dsp:cNvPr id="0" name=""/>
        <dsp:cNvSpPr/>
      </dsp:nvSpPr>
      <dsp:spPr>
        <a:xfrm>
          <a:off x="49345" y="126043"/>
          <a:ext cx="419898" cy="4198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D4CCEF-3976-4A03-845D-046305DD73E0}">
      <dsp:nvSpPr>
        <dsp:cNvPr id="0" name=""/>
        <dsp:cNvSpPr/>
      </dsp:nvSpPr>
      <dsp:spPr>
        <a:xfrm>
          <a:off x="563498" y="672206"/>
          <a:ext cx="9902755" cy="335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635"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a:t>Saves time and money.</a:t>
          </a:r>
        </a:p>
      </dsp:txBody>
      <dsp:txXfrm>
        <a:off x="563498" y="672206"/>
        <a:ext cx="9902755" cy="335918"/>
      </dsp:txXfrm>
    </dsp:sp>
    <dsp:sp modelId="{AF25F914-A2D0-4500-B4DF-CB7A1A60404D}">
      <dsp:nvSpPr>
        <dsp:cNvPr id="0" name=""/>
        <dsp:cNvSpPr/>
      </dsp:nvSpPr>
      <dsp:spPr>
        <a:xfrm>
          <a:off x="353549" y="630216"/>
          <a:ext cx="419898" cy="4198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D654BB-B86A-49D4-BA1B-C5C22E9AEB90}">
      <dsp:nvSpPr>
        <dsp:cNvPr id="0" name=""/>
        <dsp:cNvSpPr/>
      </dsp:nvSpPr>
      <dsp:spPr>
        <a:xfrm>
          <a:off x="730201" y="1176010"/>
          <a:ext cx="9736053" cy="335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635"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a:t>Provides every information about flight.</a:t>
          </a:r>
        </a:p>
      </dsp:txBody>
      <dsp:txXfrm>
        <a:off x="730201" y="1176010"/>
        <a:ext cx="9736053" cy="335918"/>
      </dsp:txXfrm>
    </dsp:sp>
    <dsp:sp modelId="{7D938FEC-46EE-4625-B52B-9A73131D72D9}">
      <dsp:nvSpPr>
        <dsp:cNvPr id="0" name=""/>
        <dsp:cNvSpPr/>
      </dsp:nvSpPr>
      <dsp:spPr>
        <a:xfrm>
          <a:off x="520252" y="1134020"/>
          <a:ext cx="419898" cy="4198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EC2AC1-D581-4D2F-82B9-5A991995D1D5}">
      <dsp:nvSpPr>
        <dsp:cNvPr id="0" name=""/>
        <dsp:cNvSpPr/>
      </dsp:nvSpPr>
      <dsp:spPr>
        <a:xfrm>
          <a:off x="783427" y="1680183"/>
          <a:ext cx="9682826" cy="335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635"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a:t>24/7 customer support through chat and calls.</a:t>
          </a:r>
        </a:p>
      </dsp:txBody>
      <dsp:txXfrm>
        <a:off x="783427" y="1680183"/>
        <a:ext cx="9682826" cy="335918"/>
      </dsp:txXfrm>
    </dsp:sp>
    <dsp:sp modelId="{127CB9B7-0444-4A45-BFF4-E75701AC71F8}">
      <dsp:nvSpPr>
        <dsp:cNvPr id="0" name=""/>
        <dsp:cNvSpPr/>
      </dsp:nvSpPr>
      <dsp:spPr>
        <a:xfrm>
          <a:off x="573478" y="1638193"/>
          <a:ext cx="419898" cy="4198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B512F5-F092-4938-B517-BDA503E0F48D}">
      <dsp:nvSpPr>
        <dsp:cNvPr id="0" name=""/>
        <dsp:cNvSpPr/>
      </dsp:nvSpPr>
      <dsp:spPr>
        <a:xfrm>
          <a:off x="730201" y="2184357"/>
          <a:ext cx="9736053" cy="335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635"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a:t>Send automated tickets to the customer by mail.</a:t>
          </a:r>
        </a:p>
      </dsp:txBody>
      <dsp:txXfrm>
        <a:off x="730201" y="2184357"/>
        <a:ext cx="9736053" cy="335918"/>
      </dsp:txXfrm>
    </dsp:sp>
    <dsp:sp modelId="{EB168DCD-DB53-4762-B934-658CCA19ADB5}">
      <dsp:nvSpPr>
        <dsp:cNvPr id="0" name=""/>
        <dsp:cNvSpPr/>
      </dsp:nvSpPr>
      <dsp:spPr>
        <a:xfrm>
          <a:off x="520252" y="2142367"/>
          <a:ext cx="419898" cy="4198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657E55-33A6-44AF-A85A-0124E4384681}">
      <dsp:nvSpPr>
        <dsp:cNvPr id="0" name=""/>
        <dsp:cNvSpPr/>
      </dsp:nvSpPr>
      <dsp:spPr>
        <a:xfrm>
          <a:off x="563498" y="2688160"/>
          <a:ext cx="9902755" cy="335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635"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a:t>Easy Refund Policies.</a:t>
          </a:r>
        </a:p>
      </dsp:txBody>
      <dsp:txXfrm>
        <a:off x="563498" y="2688160"/>
        <a:ext cx="9902755" cy="335918"/>
      </dsp:txXfrm>
    </dsp:sp>
    <dsp:sp modelId="{04474BF3-3249-4CD5-8C6B-D6081CFA8621}">
      <dsp:nvSpPr>
        <dsp:cNvPr id="0" name=""/>
        <dsp:cNvSpPr/>
      </dsp:nvSpPr>
      <dsp:spPr>
        <a:xfrm>
          <a:off x="353549" y="2646171"/>
          <a:ext cx="419898" cy="4198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00DE10-8777-45AF-99C0-340C528558E5}">
      <dsp:nvSpPr>
        <dsp:cNvPr id="0" name=""/>
        <dsp:cNvSpPr/>
      </dsp:nvSpPr>
      <dsp:spPr>
        <a:xfrm>
          <a:off x="259294" y="3192334"/>
          <a:ext cx="10206960" cy="335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635"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a:t>Available for both Domestic and International Airlines</a:t>
          </a:r>
        </a:p>
      </dsp:txBody>
      <dsp:txXfrm>
        <a:off x="259294" y="3192334"/>
        <a:ext cx="10206960" cy="335918"/>
      </dsp:txXfrm>
    </dsp:sp>
    <dsp:sp modelId="{4F576848-7600-4B39-AF5B-077683C35C37}">
      <dsp:nvSpPr>
        <dsp:cNvPr id="0" name=""/>
        <dsp:cNvSpPr/>
      </dsp:nvSpPr>
      <dsp:spPr>
        <a:xfrm>
          <a:off x="49345" y="3150344"/>
          <a:ext cx="419898" cy="4198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C7055-A1F3-4727-9E0C-630BCDA39812}">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b="1" kern="1200"/>
            <a:t>Conclusion :</a:t>
          </a:r>
          <a:endParaRPr lang="en-US" sz="5500" kern="1200"/>
        </a:p>
      </dsp:txBody>
      <dsp:txXfrm>
        <a:off x="64397" y="67590"/>
        <a:ext cx="10386806" cy="119038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2CE42-9F9F-4308-9507-B738F91CBCF0}">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b="1" kern="1200"/>
            <a:t>References :</a:t>
          </a:r>
          <a:endParaRPr lang="en-US" sz="5500" kern="1200"/>
        </a:p>
      </dsp:txBody>
      <dsp:txXfrm>
        <a:off x="64397" y="67590"/>
        <a:ext cx="10386806" cy="11903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0DD1A-FCC0-460C-BFCA-D7A0C404A071}">
      <dsp:nvSpPr>
        <dsp:cNvPr id="0" name=""/>
        <dsp:cNvSpPr/>
      </dsp:nvSpPr>
      <dsp:spPr>
        <a:xfrm>
          <a:off x="3364992" y="172"/>
          <a:ext cx="3785616"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Abstract</a:t>
          </a:r>
        </a:p>
      </dsp:txBody>
      <dsp:txXfrm>
        <a:off x="3390429" y="25609"/>
        <a:ext cx="3734742" cy="470202"/>
      </dsp:txXfrm>
    </dsp:sp>
    <dsp:sp modelId="{4941D251-6919-402A-A265-E8052190D536}">
      <dsp:nvSpPr>
        <dsp:cNvPr id="0" name=""/>
        <dsp:cNvSpPr/>
      </dsp:nvSpPr>
      <dsp:spPr>
        <a:xfrm>
          <a:off x="3364992" y="547303"/>
          <a:ext cx="3785616"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Objective</a:t>
          </a:r>
        </a:p>
      </dsp:txBody>
      <dsp:txXfrm>
        <a:off x="3390429" y="572740"/>
        <a:ext cx="3734742" cy="470202"/>
      </dsp:txXfrm>
    </dsp:sp>
    <dsp:sp modelId="{14EE652B-81AA-4B21-9674-A9A9D526AC14}">
      <dsp:nvSpPr>
        <dsp:cNvPr id="0" name=""/>
        <dsp:cNvSpPr/>
      </dsp:nvSpPr>
      <dsp:spPr>
        <a:xfrm>
          <a:off x="3364992" y="1094434"/>
          <a:ext cx="3785616"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Scope</a:t>
          </a:r>
        </a:p>
      </dsp:txBody>
      <dsp:txXfrm>
        <a:off x="3390429" y="1119871"/>
        <a:ext cx="3734742" cy="470202"/>
      </dsp:txXfrm>
    </dsp:sp>
    <dsp:sp modelId="{EBD932D9-6B0D-4A27-928E-B4645D200D75}">
      <dsp:nvSpPr>
        <dsp:cNvPr id="0" name=""/>
        <dsp:cNvSpPr/>
      </dsp:nvSpPr>
      <dsp:spPr>
        <a:xfrm>
          <a:off x="3364992" y="1641565"/>
          <a:ext cx="3785616"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Introduction</a:t>
          </a:r>
        </a:p>
      </dsp:txBody>
      <dsp:txXfrm>
        <a:off x="3390429" y="1667002"/>
        <a:ext cx="3734742" cy="470202"/>
      </dsp:txXfrm>
    </dsp:sp>
    <dsp:sp modelId="{66BDBB84-8A7B-4351-9273-7B31FC5BBB38}">
      <dsp:nvSpPr>
        <dsp:cNvPr id="0" name=""/>
        <dsp:cNvSpPr/>
      </dsp:nvSpPr>
      <dsp:spPr>
        <a:xfrm>
          <a:off x="3364992" y="2188695"/>
          <a:ext cx="3785616"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Requirement's</a:t>
          </a:r>
        </a:p>
      </dsp:txBody>
      <dsp:txXfrm>
        <a:off x="3390429" y="2214132"/>
        <a:ext cx="3734742" cy="470202"/>
      </dsp:txXfrm>
    </dsp:sp>
    <dsp:sp modelId="{D35A511C-ACB9-4811-8D41-AFB11D18283D}">
      <dsp:nvSpPr>
        <dsp:cNvPr id="0" name=""/>
        <dsp:cNvSpPr/>
      </dsp:nvSpPr>
      <dsp:spPr>
        <a:xfrm>
          <a:off x="3364992" y="2735826"/>
          <a:ext cx="3785616"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Advantages</a:t>
          </a:r>
        </a:p>
      </dsp:txBody>
      <dsp:txXfrm>
        <a:off x="3390429" y="2761263"/>
        <a:ext cx="3734742" cy="470202"/>
      </dsp:txXfrm>
    </dsp:sp>
    <dsp:sp modelId="{A0DA604B-755C-406A-B67E-39B47248D9B7}">
      <dsp:nvSpPr>
        <dsp:cNvPr id="0" name=""/>
        <dsp:cNvSpPr/>
      </dsp:nvSpPr>
      <dsp:spPr>
        <a:xfrm>
          <a:off x="3364992" y="3282957"/>
          <a:ext cx="3785616"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Conclusion</a:t>
          </a:r>
        </a:p>
      </dsp:txBody>
      <dsp:txXfrm>
        <a:off x="3390429" y="3308394"/>
        <a:ext cx="3734742" cy="470202"/>
      </dsp:txXfrm>
    </dsp:sp>
    <dsp:sp modelId="{7B5B5AB1-AF3E-46B3-9BA3-300A6FAE311A}">
      <dsp:nvSpPr>
        <dsp:cNvPr id="0" name=""/>
        <dsp:cNvSpPr/>
      </dsp:nvSpPr>
      <dsp:spPr>
        <a:xfrm>
          <a:off x="3364992" y="3830088"/>
          <a:ext cx="3785616"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References</a:t>
          </a:r>
        </a:p>
      </dsp:txBody>
      <dsp:txXfrm>
        <a:off x="3390429" y="3855525"/>
        <a:ext cx="3734742" cy="4702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53597-FF0E-425C-85E4-E648EEAA882B}">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b="1" kern="1200"/>
            <a:t>Abstract :</a:t>
          </a:r>
          <a:endParaRPr lang="en-US" sz="5500" kern="1200"/>
        </a:p>
      </dsp:txBody>
      <dsp:txXfrm>
        <a:off x="64397" y="67590"/>
        <a:ext cx="10386806" cy="11903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2923-93FC-4EED-99B6-EA236253DB38}">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b="1" kern="1200"/>
            <a:t>Objective :</a:t>
          </a:r>
          <a:endParaRPr lang="en-US" sz="5500" kern="1200"/>
        </a:p>
      </dsp:txBody>
      <dsp:txXfrm>
        <a:off x="64397" y="67590"/>
        <a:ext cx="10386806" cy="11903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A5360-614A-4F46-B788-F8732BE8E760}">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0B1D22-8C93-4650-AB0E-7A8C99EC6413}">
      <dsp:nvSpPr>
        <dsp:cNvPr id="0" name=""/>
        <dsp:cNvSpPr/>
      </dsp:nvSpPr>
      <dsp:spPr>
        <a:xfrm>
          <a:off x="411090" y="271871"/>
          <a:ext cx="10044785" cy="5440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72"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a:t>To create a distributed system that will be used by customers.</a:t>
          </a:r>
        </a:p>
      </dsp:txBody>
      <dsp:txXfrm>
        <a:off x="411090" y="271871"/>
        <a:ext cx="10044785" cy="544091"/>
      </dsp:txXfrm>
    </dsp:sp>
    <dsp:sp modelId="{A8DCF950-25D8-470E-8C44-08901357AB12}">
      <dsp:nvSpPr>
        <dsp:cNvPr id="0" name=""/>
        <dsp:cNvSpPr/>
      </dsp:nvSpPr>
      <dsp:spPr>
        <a:xfrm>
          <a:off x="71032" y="203860"/>
          <a:ext cx="680114" cy="68011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BC65F5-402C-4A93-80F5-584478B3F0EA}">
      <dsp:nvSpPr>
        <dsp:cNvPr id="0" name=""/>
        <dsp:cNvSpPr/>
      </dsp:nvSpPr>
      <dsp:spPr>
        <a:xfrm>
          <a:off x="800969" y="1087747"/>
          <a:ext cx="9654905" cy="5440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72"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a:t>To ensure that ticket reservation is easy and user friendly for customers.</a:t>
          </a:r>
        </a:p>
      </dsp:txBody>
      <dsp:txXfrm>
        <a:off x="800969" y="1087747"/>
        <a:ext cx="9654905" cy="544091"/>
      </dsp:txXfrm>
    </dsp:sp>
    <dsp:sp modelId="{2A5D8D88-2D7C-4A5F-9170-D6E888309FE9}">
      <dsp:nvSpPr>
        <dsp:cNvPr id="0" name=""/>
        <dsp:cNvSpPr/>
      </dsp:nvSpPr>
      <dsp:spPr>
        <a:xfrm>
          <a:off x="460912" y="1019736"/>
          <a:ext cx="680114" cy="68011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049AC4-7B99-4EB4-A525-1FFB35B70CFD}">
      <dsp:nvSpPr>
        <dsp:cNvPr id="0" name=""/>
        <dsp:cNvSpPr/>
      </dsp:nvSpPr>
      <dsp:spPr>
        <a:xfrm>
          <a:off x="920631" y="1903623"/>
          <a:ext cx="9535243" cy="5440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72"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a:t>To satisfy customers need by reaching them at their place.</a:t>
          </a:r>
        </a:p>
      </dsp:txBody>
      <dsp:txXfrm>
        <a:off x="920631" y="1903623"/>
        <a:ext cx="9535243" cy="544091"/>
      </dsp:txXfrm>
    </dsp:sp>
    <dsp:sp modelId="{132E3A7B-ED88-4835-BC37-798C8B66289A}">
      <dsp:nvSpPr>
        <dsp:cNvPr id="0" name=""/>
        <dsp:cNvSpPr/>
      </dsp:nvSpPr>
      <dsp:spPr>
        <a:xfrm>
          <a:off x="580574" y="1835611"/>
          <a:ext cx="680114" cy="68011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91DCCC-1CF4-46B6-ABC3-7EDB91A874D7}">
      <dsp:nvSpPr>
        <dsp:cNvPr id="0" name=""/>
        <dsp:cNvSpPr/>
      </dsp:nvSpPr>
      <dsp:spPr>
        <a:xfrm>
          <a:off x="800969" y="2719499"/>
          <a:ext cx="9654905" cy="5440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72"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a:t>Reduce the work load of the ticket officers.</a:t>
          </a:r>
        </a:p>
      </dsp:txBody>
      <dsp:txXfrm>
        <a:off x="800969" y="2719499"/>
        <a:ext cx="9654905" cy="544091"/>
      </dsp:txXfrm>
    </dsp:sp>
    <dsp:sp modelId="{4D2B63BC-0491-4272-B311-6354F056C1B8}">
      <dsp:nvSpPr>
        <dsp:cNvPr id="0" name=""/>
        <dsp:cNvSpPr/>
      </dsp:nvSpPr>
      <dsp:spPr>
        <a:xfrm>
          <a:off x="460912" y="2651487"/>
          <a:ext cx="680114" cy="68011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A18B9C-536B-48E9-9B7D-060CAEF20C32}">
      <dsp:nvSpPr>
        <dsp:cNvPr id="0" name=""/>
        <dsp:cNvSpPr/>
      </dsp:nvSpPr>
      <dsp:spPr>
        <a:xfrm>
          <a:off x="411090" y="3535375"/>
          <a:ext cx="10044785" cy="5440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72"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a:t>Provide large number of ticket reservation and cancelation service in a few time.</a:t>
          </a:r>
        </a:p>
      </dsp:txBody>
      <dsp:txXfrm>
        <a:off x="411090" y="3535375"/>
        <a:ext cx="10044785" cy="544091"/>
      </dsp:txXfrm>
    </dsp:sp>
    <dsp:sp modelId="{121E0CE4-C74A-4F91-B1D4-3715706B4893}">
      <dsp:nvSpPr>
        <dsp:cNvPr id="0" name=""/>
        <dsp:cNvSpPr/>
      </dsp:nvSpPr>
      <dsp:spPr>
        <a:xfrm>
          <a:off x="71032" y="3467363"/>
          <a:ext cx="680114" cy="68011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83FF7-8414-4B61-A3BE-639C295420D1}">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b="1" kern="1200"/>
            <a:t>Scope :</a:t>
          </a:r>
          <a:endParaRPr lang="en-US" sz="5500" kern="1200"/>
        </a:p>
      </dsp:txBody>
      <dsp:txXfrm>
        <a:off x="64397" y="67590"/>
        <a:ext cx="10386806" cy="11903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7296B1-EE19-40BE-AFE9-7115D3D1DA0C}">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b="1" kern="1200"/>
            <a:t>Introduction :</a:t>
          </a:r>
          <a:endParaRPr lang="en-US" sz="5500" kern="1200"/>
        </a:p>
      </dsp:txBody>
      <dsp:txXfrm>
        <a:off x="64397" y="67590"/>
        <a:ext cx="10386806" cy="119038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1AB13D-7A9A-4D51-AB96-798C13DF3800}">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b="1" kern="1200"/>
            <a:t>Requirement’s :</a:t>
          </a:r>
          <a:endParaRPr lang="en-US" sz="5500" kern="1200"/>
        </a:p>
      </dsp:txBody>
      <dsp:txXfrm>
        <a:off x="64397" y="67590"/>
        <a:ext cx="10386806" cy="1190381"/>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20888-F6D1-447E-92EF-252D3A578E32}" type="datetimeFigureOut">
              <a:rPr lang="en-IN" smtClean="0"/>
              <a:t>01-11-2019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83F5F-43A6-4186-8071-A7D3F0B324EC}" type="slidenum">
              <a:rPr lang="en-IN" smtClean="0"/>
              <a:t>‹#›</a:t>
            </a:fld>
            <a:endParaRPr lang="en-IN"/>
          </a:p>
        </p:txBody>
      </p:sp>
    </p:spTree>
    <p:extLst>
      <p:ext uri="{BB962C8B-B14F-4D97-AF65-F5344CB8AC3E}">
        <p14:creationId xmlns:p14="http://schemas.microsoft.com/office/powerpoint/2010/main" val="2113636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DB31A-ABA0-4696-A1B1-8306FF5837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438CED-333D-4E6D-9879-A4BA5A20C3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D08ACE-611A-4EE0-826B-0DC537943DE0}"/>
              </a:ext>
            </a:extLst>
          </p:cNvPr>
          <p:cNvSpPr>
            <a:spLocks noGrp="1"/>
          </p:cNvSpPr>
          <p:nvPr>
            <p:ph type="dt" sz="half" idx="10"/>
          </p:nvPr>
        </p:nvSpPr>
        <p:spPr/>
        <p:txBody>
          <a:bodyPr/>
          <a:lstStyle/>
          <a:p>
            <a:fld id="{3D70AB42-C5AE-4A5C-9B8C-C20A907D0C03}" type="datetimeFigureOut">
              <a:rPr lang="en-US" smtClean="0"/>
              <a:t>11/1/2019</a:t>
            </a:fld>
            <a:endParaRPr lang="en-US"/>
          </a:p>
        </p:txBody>
      </p:sp>
      <p:sp>
        <p:nvSpPr>
          <p:cNvPr id="5" name="Footer Placeholder 4">
            <a:extLst>
              <a:ext uri="{FF2B5EF4-FFF2-40B4-BE49-F238E27FC236}">
                <a16:creationId xmlns:a16="http://schemas.microsoft.com/office/drawing/2014/main" id="{6E5F5972-52C3-48B3-A6C2-85B3997483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AFF17F-B2D6-4532-B630-AAEF49BE3E36}"/>
              </a:ext>
            </a:extLst>
          </p:cNvPr>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1947051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35BBF-4286-4A8C-BBC9-CBC0659C83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F3CF5F-C780-4509-82A1-06B69C2AF4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63169E-51D2-412D-BAAA-74A24934815B}"/>
              </a:ext>
            </a:extLst>
          </p:cNvPr>
          <p:cNvSpPr>
            <a:spLocks noGrp="1"/>
          </p:cNvSpPr>
          <p:nvPr>
            <p:ph type="dt" sz="half" idx="10"/>
          </p:nvPr>
        </p:nvSpPr>
        <p:spPr/>
        <p:txBody>
          <a:bodyPr/>
          <a:lstStyle/>
          <a:p>
            <a:fld id="{3D70AB42-C5AE-4A5C-9B8C-C20A907D0C03}" type="datetimeFigureOut">
              <a:rPr lang="en-US" smtClean="0"/>
              <a:t>11/1/2019</a:t>
            </a:fld>
            <a:endParaRPr lang="en-US"/>
          </a:p>
        </p:txBody>
      </p:sp>
      <p:sp>
        <p:nvSpPr>
          <p:cNvPr id="5" name="Footer Placeholder 4">
            <a:extLst>
              <a:ext uri="{FF2B5EF4-FFF2-40B4-BE49-F238E27FC236}">
                <a16:creationId xmlns:a16="http://schemas.microsoft.com/office/drawing/2014/main" id="{737FE695-E369-4B2C-8FE0-0963A0829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128D9-3583-4771-AE74-78F506DE378C}"/>
              </a:ext>
            </a:extLst>
          </p:cNvPr>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110410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266568-D4A0-417D-B214-8750A500D3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5084B5-2514-4B5E-9565-C71A754F2E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CB397E-F1D1-400A-A600-B03DC89F859B}"/>
              </a:ext>
            </a:extLst>
          </p:cNvPr>
          <p:cNvSpPr>
            <a:spLocks noGrp="1"/>
          </p:cNvSpPr>
          <p:nvPr>
            <p:ph type="dt" sz="half" idx="10"/>
          </p:nvPr>
        </p:nvSpPr>
        <p:spPr/>
        <p:txBody>
          <a:bodyPr/>
          <a:lstStyle/>
          <a:p>
            <a:fld id="{3D70AB42-C5AE-4A5C-9B8C-C20A907D0C03}" type="datetimeFigureOut">
              <a:rPr lang="en-US" smtClean="0"/>
              <a:t>11/1/2019</a:t>
            </a:fld>
            <a:endParaRPr lang="en-US"/>
          </a:p>
        </p:txBody>
      </p:sp>
      <p:sp>
        <p:nvSpPr>
          <p:cNvPr id="5" name="Footer Placeholder 4">
            <a:extLst>
              <a:ext uri="{FF2B5EF4-FFF2-40B4-BE49-F238E27FC236}">
                <a16:creationId xmlns:a16="http://schemas.microsoft.com/office/drawing/2014/main" id="{C32CD0F9-6FBB-42F4-BDDA-046D2C57EC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E11AF-D497-48EE-9859-D773E550747A}"/>
              </a:ext>
            </a:extLst>
          </p:cNvPr>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2941174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3D70AB42-C5AE-4A5C-9B8C-C20A907D0C03}" type="datetimeFigureOut">
              <a:rPr lang="en-US" smtClean="0"/>
              <a:t>11/1/2019</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2668187970"/>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70AB42-C5AE-4A5C-9B8C-C20A907D0C03}"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1420958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70AB42-C5AE-4A5C-9B8C-C20A907D0C03}"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3634282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70AB42-C5AE-4A5C-9B8C-C20A907D0C03}" type="datetimeFigureOut">
              <a:rPr lang="en-US" smtClean="0"/>
              <a:t>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361760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70AB42-C5AE-4A5C-9B8C-C20A907D0C03}" type="datetimeFigureOut">
              <a:rPr lang="en-US" smtClean="0"/>
              <a:t>11/1/2019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3116029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70AB42-C5AE-4A5C-9B8C-C20A907D0C03}" type="datetimeFigureOut">
              <a:rPr lang="en-US" smtClean="0"/>
              <a:t>11/1/2019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1896234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3D70AB42-C5AE-4A5C-9B8C-C20A907D0C03}" type="datetimeFigureOut">
              <a:rPr lang="en-US" smtClean="0"/>
              <a:t>11/1/2019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20828430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70AB42-C5AE-4A5C-9B8C-C20A907D0C03}" type="datetimeFigureOut">
              <a:rPr lang="en-US" smtClean="0"/>
              <a:t>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227785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9B4C4-0C70-4C90-9D0F-2E38141FE8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79714-DF88-4AA5-8CFB-53D7071A9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02D269-B1DE-4CBE-A86D-A7A3A66F2814}"/>
              </a:ext>
            </a:extLst>
          </p:cNvPr>
          <p:cNvSpPr>
            <a:spLocks noGrp="1"/>
          </p:cNvSpPr>
          <p:nvPr>
            <p:ph type="dt" sz="half" idx="10"/>
          </p:nvPr>
        </p:nvSpPr>
        <p:spPr/>
        <p:txBody>
          <a:bodyPr/>
          <a:lstStyle/>
          <a:p>
            <a:fld id="{3D70AB42-C5AE-4A5C-9B8C-C20A907D0C03}" type="datetimeFigureOut">
              <a:rPr lang="en-US" smtClean="0"/>
              <a:t>11/1/2019</a:t>
            </a:fld>
            <a:endParaRPr lang="en-US"/>
          </a:p>
        </p:txBody>
      </p:sp>
      <p:sp>
        <p:nvSpPr>
          <p:cNvPr id="5" name="Footer Placeholder 4">
            <a:extLst>
              <a:ext uri="{FF2B5EF4-FFF2-40B4-BE49-F238E27FC236}">
                <a16:creationId xmlns:a16="http://schemas.microsoft.com/office/drawing/2014/main" id="{F278FB5C-3B4D-464E-B91A-06661DE76C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4516CA-F3D2-4EEC-B394-40F2C4435805}"/>
              </a:ext>
            </a:extLst>
          </p:cNvPr>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35008652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70AB42-C5AE-4A5C-9B8C-C20A907D0C03}" type="datetimeFigureOut">
              <a:rPr lang="en-US" smtClean="0"/>
              <a:t>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9155763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70AB42-C5AE-4A5C-9B8C-C20A907D0C03}" type="datetimeFigureOut">
              <a:rPr lang="en-US" smtClean="0"/>
              <a:t>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19263479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70AB42-C5AE-4A5C-9B8C-C20A907D0C03}"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17592050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70AB42-C5AE-4A5C-9B8C-C20A907D0C03}"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19296099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70AB42-C5AE-4A5C-9B8C-C20A907D0C03}"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7298981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70AB42-C5AE-4A5C-9B8C-C20A907D0C03}"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14807937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70AB42-C5AE-4A5C-9B8C-C20A907D0C03}"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12770318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70AB42-C5AE-4A5C-9B8C-C20A907D0C03}"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A11157-E119-408A-A66D-B85FBDFA55B7}"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825242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70AB42-C5AE-4A5C-9B8C-C20A907D0C03}"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3786530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6E027-D815-47CF-AE98-75C85A8D9C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609CA4-9AC9-4B9F-BBF4-47251E4558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354D93-BF28-4626-83E5-7930B7FEB130}"/>
              </a:ext>
            </a:extLst>
          </p:cNvPr>
          <p:cNvSpPr>
            <a:spLocks noGrp="1"/>
          </p:cNvSpPr>
          <p:nvPr>
            <p:ph type="dt" sz="half" idx="10"/>
          </p:nvPr>
        </p:nvSpPr>
        <p:spPr/>
        <p:txBody>
          <a:bodyPr/>
          <a:lstStyle/>
          <a:p>
            <a:fld id="{3D70AB42-C5AE-4A5C-9B8C-C20A907D0C03}" type="datetimeFigureOut">
              <a:rPr lang="en-US" smtClean="0"/>
              <a:t>11/1/2019</a:t>
            </a:fld>
            <a:endParaRPr lang="en-US"/>
          </a:p>
        </p:txBody>
      </p:sp>
      <p:sp>
        <p:nvSpPr>
          <p:cNvPr id="5" name="Footer Placeholder 4">
            <a:extLst>
              <a:ext uri="{FF2B5EF4-FFF2-40B4-BE49-F238E27FC236}">
                <a16:creationId xmlns:a16="http://schemas.microsoft.com/office/drawing/2014/main" id="{FE0FA9EA-BAAF-4535-BE95-644F82FC1A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4B3140-74A0-42AF-A6DD-1689137678D6}"/>
              </a:ext>
            </a:extLst>
          </p:cNvPr>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3480909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F263-A047-45B3-850A-ACC8141493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EF984-69BC-4B96-BE00-F85474BDA5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6F8665-15CC-4036-82E9-EE6B4DA44B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C53758-A474-4774-AB95-1E5DD69B3BF0}"/>
              </a:ext>
            </a:extLst>
          </p:cNvPr>
          <p:cNvSpPr>
            <a:spLocks noGrp="1"/>
          </p:cNvSpPr>
          <p:nvPr>
            <p:ph type="dt" sz="half" idx="10"/>
          </p:nvPr>
        </p:nvSpPr>
        <p:spPr/>
        <p:txBody>
          <a:bodyPr/>
          <a:lstStyle/>
          <a:p>
            <a:fld id="{3D70AB42-C5AE-4A5C-9B8C-C20A907D0C03}" type="datetimeFigureOut">
              <a:rPr lang="en-US" smtClean="0"/>
              <a:t>11/1/2019</a:t>
            </a:fld>
            <a:endParaRPr lang="en-US"/>
          </a:p>
        </p:txBody>
      </p:sp>
      <p:sp>
        <p:nvSpPr>
          <p:cNvPr id="6" name="Footer Placeholder 5">
            <a:extLst>
              <a:ext uri="{FF2B5EF4-FFF2-40B4-BE49-F238E27FC236}">
                <a16:creationId xmlns:a16="http://schemas.microsoft.com/office/drawing/2014/main" id="{27E15D59-C468-42E1-9892-C54C64B1BE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42B4C1-FA12-4772-B96D-3B28DC855214}"/>
              </a:ext>
            </a:extLst>
          </p:cNvPr>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1342897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6991-E2A9-4C01-857E-138C9C74E1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295645-DB1F-4DB4-A4E3-17594BDAC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B045AD-3348-46AB-B518-A1F3B257AA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5FF838-6A6F-4ACF-97C3-97C4602C97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84C07C-A764-405E-965C-7EC22CD957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0E75BB-B269-4747-B29B-66991F5047FC}"/>
              </a:ext>
            </a:extLst>
          </p:cNvPr>
          <p:cNvSpPr>
            <a:spLocks noGrp="1"/>
          </p:cNvSpPr>
          <p:nvPr>
            <p:ph type="dt" sz="half" idx="10"/>
          </p:nvPr>
        </p:nvSpPr>
        <p:spPr/>
        <p:txBody>
          <a:bodyPr/>
          <a:lstStyle/>
          <a:p>
            <a:fld id="{3D70AB42-C5AE-4A5C-9B8C-C20A907D0C03}" type="datetimeFigureOut">
              <a:rPr lang="en-US" smtClean="0"/>
              <a:t>11/1/2019</a:t>
            </a:fld>
            <a:endParaRPr lang="en-US"/>
          </a:p>
        </p:txBody>
      </p:sp>
      <p:sp>
        <p:nvSpPr>
          <p:cNvPr id="8" name="Footer Placeholder 7">
            <a:extLst>
              <a:ext uri="{FF2B5EF4-FFF2-40B4-BE49-F238E27FC236}">
                <a16:creationId xmlns:a16="http://schemas.microsoft.com/office/drawing/2014/main" id="{01532CC1-F9E8-4153-942B-18BD140ED0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9CBE97-9C2B-479E-9E55-DCE740B6DF3C}"/>
              </a:ext>
            </a:extLst>
          </p:cNvPr>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4278600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FE3F-131A-461B-9B1E-0036052EC5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C4EE00-67C1-4E00-867E-34EC09BCC961}"/>
              </a:ext>
            </a:extLst>
          </p:cNvPr>
          <p:cNvSpPr>
            <a:spLocks noGrp="1"/>
          </p:cNvSpPr>
          <p:nvPr>
            <p:ph type="dt" sz="half" idx="10"/>
          </p:nvPr>
        </p:nvSpPr>
        <p:spPr/>
        <p:txBody>
          <a:bodyPr/>
          <a:lstStyle/>
          <a:p>
            <a:fld id="{3D70AB42-C5AE-4A5C-9B8C-C20A907D0C03}" type="datetimeFigureOut">
              <a:rPr lang="en-US" smtClean="0"/>
              <a:t>11/1/2019</a:t>
            </a:fld>
            <a:endParaRPr lang="en-US"/>
          </a:p>
        </p:txBody>
      </p:sp>
      <p:sp>
        <p:nvSpPr>
          <p:cNvPr id="4" name="Footer Placeholder 3">
            <a:extLst>
              <a:ext uri="{FF2B5EF4-FFF2-40B4-BE49-F238E27FC236}">
                <a16:creationId xmlns:a16="http://schemas.microsoft.com/office/drawing/2014/main" id="{49513A7D-FE61-46DA-90D1-5EC29EBC16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C05689-E123-42F3-AEFC-5865B03FB835}"/>
              </a:ext>
            </a:extLst>
          </p:cNvPr>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2377418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8B1E1-CDA6-4CCF-BD5E-FB893ADE3A21}"/>
              </a:ext>
            </a:extLst>
          </p:cNvPr>
          <p:cNvSpPr>
            <a:spLocks noGrp="1"/>
          </p:cNvSpPr>
          <p:nvPr>
            <p:ph type="dt" sz="half" idx="10"/>
          </p:nvPr>
        </p:nvSpPr>
        <p:spPr/>
        <p:txBody>
          <a:bodyPr/>
          <a:lstStyle/>
          <a:p>
            <a:fld id="{3D70AB42-C5AE-4A5C-9B8C-C20A907D0C03}" type="datetimeFigureOut">
              <a:rPr lang="en-US" smtClean="0"/>
              <a:t>11/1/2019</a:t>
            </a:fld>
            <a:endParaRPr lang="en-US"/>
          </a:p>
        </p:txBody>
      </p:sp>
      <p:sp>
        <p:nvSpPr>
          <p:cNvPr id="3" name="Footer Placeholder 2">
            <a:extLst>
              <a:ext uri="{FF2B5EF4-FFF2-40B4-BE49-F238E27FC236}">
                <a16:creationId xmlns:a16="http://schemas.microsoft.com/office/drawing/2014/main" id="{01F09661-192D-43D7-9B06-597AF9271E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EC514E-3B8A-487D-BA47-BE77DF430A9F}"/>
              </a:ext>
            </a:extLst>
          </p:cNvPr>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3433008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62394-C0DD-4121-A5C3-BA6864D371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C2C8BD-5CCF-460C-893A-FA88F5E0AF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252CDF-6F11-4DD0-A2D0-5515375D62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187D4-0ABE-4807-908A-325DF8E01F16}"/>
              </a:ext>
            </a:extLst>
          </p:cNvPr>
          <p:cNvSpPr>
            <a:spLocks noGrp="1"/>
          </p:cNvSpPr>
          <p:nvPr>
            <p:ph type="dt" sz="half" idx="10"/>
          </p:nvPr>
        </p:nvSpPr>
        <p:spPr/>
        <p:txBody>
          <a:bodyPr/>
          <a:lstStyle/>
          <a:p>
            <a:fld id="{3D70AB42-C5AE-4A5C-9B8C-C20A907D0C03}" type="datetimeFigureOut">
              <a:rPr lang="en-US" smtClean="0"/>
              <a:t>11/1/2019</a:t>
            </a:fld>
            <a:endParaRPr lang="en-US"/>
          </a:p>
        </p:txBody>
      </p:sp>
      <p:sp>
        <p:nvSpPr>
          <p:cNvPr id="6" name="Footer Placeholder 5">
            <a:extLst>
              <a:ext uri="{FF2B5EF4-FFF2-40B4-BE49-F238E27FC236}">
                <a16:creationId xmlns:a16="http://schemas.microsoft.com/office/drawing/2014/main" id="{7AF583C5-43E6-4E68-A188-AD70C2FCB6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1BFC6-CBC9-4088-9EDE-A6D49A5316EF}"/>
              </a:ext>
            </a:extLst>
          </p:cNvPr>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1500364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AB72-A231-4FDD-9747-A7F2073123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6E7249-FB37-44DA-A0F5-A84A3F2A27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E0E95E-293C-4ED8-90CC-D6E5C3C715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51368F-D1B8-431C-9F1E-5B59D79A4DB4}"/>
              </a:ext>
            </a:extLst>
          </p:cNvPr>
          <p:cNvSpPr>
            <a:spLocks noGrp="1"/>
          </p:cNvSpPr>
          <p:nvPr>
            <p:ph type="dt" sz="half" idx="10"/>
          </p:nvPr>
        </p:nvSpPr>
        <p:spPr/>
        <p:txBody>
          <a:bodyPr/>
          <a:lstStyle/>
          <a:p>
            <a:fld id="{3D70AB42-C5AE-4A5C-9B8C-C20A907D0C03}" type="datetimeFigureOut">
              <a:rPr lang="en-US" smtClean="0"/>
              <a:t>11/1/2019</a:t>
            </a:fld>
            <a:endParaRPr lang="en-US"/>
          </a:p>
        </p:txBody>
      </p:sp>
      <p:sp>
        <p:nvSpPr>
          <p:cNvPr id="6" name="Footer Placeholder 5">
            <a:extLst>
              <a:ext uri="{FF2B5EF4-FFF2-40B4-BE49-F238E27FC236}">
                <a16:creationId xmlns:a16="http://schemas.microsoft.com/office/drawing/2014/main" id="{3EC7AF98-3264-4D42-AD19-3109E88EC1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A16D6-6487-4957-B5A8-24E4AA3251C1}"/>
              </a:ext>
            </a:extLst>
          </p:cNvPr>
          <p:cNvSpPr>
            <a:spLocks noGrp="1"/>
          </p:cNvSpPr>
          <p:nvPr>
            <p:ph type="sldNum" sz="quarter" idx="12"/>
          </p:nvPr>
        </p:nvSpPr>
        <p:spPr/>
        <p:txBody>
          <a:bodyPr/>
          <a:lstStyle/>
          <a:p>
            <a:fld id="{3EA11157-E119-408A-A66D-B85FBDFA55B7}" type="slidenum">
              <a:rPr lang="en-US" smtClean="0"/>
              <a:t>‹#›</a:t>
            </a:fld>
            <a:endParaRPr lang="en-US"/>
          </a:p>
        </p:txBody>
      </p:sp>
    </p:spTree>
    <p:extLst>
      <p:ext uri="{BB962C8B-B14F-4D97-AF65-F5344CB8AC3E}">
        <p14:creationId xmlns:p14="http://schemas.microsoft.com/office/powerpoint/2010/main" val="602780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ADD5E4-E126-4C85-8EEC-EF07CF2F32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96555E-EC0E-48BB-8C6A-5F8740ED2F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87220B-C214-475B-BCD1-53432B46F9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70AB42-C5AE-4A5C-9B8C-C20A907D0C03}" type="datetimeFigureOut">
              <a:rPr lang="en-US" smtClean="0"/>
              <a:t>11/1/2019</a:t>
            </a:fld>
            <a:endParaRPr lang="en-US"/>
          </a:p>
        </p:txBody>
      </p:sp>
      <p:sp>
        <p:nvSpPr>
          <p:cNvPr id="5" name="Footer Placeholder 4">
            <a:extLst>
              <a:ext uri="{FF2B5EF4-FFF2-40B4-BE49-F238E27FC236}">
                <a16:creationId xmlns:a16="http://schemas.microsoft.com/office/drawing/2014/main" id="{94DDCE77-D161-4710-A86E-4EC18A07D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639632-9409-4BE0-BFB5-6EA4649170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A11157-E119-408A-A66D-B85FBDFA55B7}" type="slidenum">
              <a:rPr lang="en-US" smtClean="0"/>
              <a:t>‹#›</a:t>
            </a:fld>
            <a:endParaRPr lang="en-US"/>
          </a:p>
        </p:txBody>
      </p:sp>
    </p:spTree>
    <p:extLst>
      <p:ext uri="{BB962C8B-B14F-4D97-AF65-F5344CB8AC3E}">
        <p14:creationId xmlns:p14="http://schemas.microsoft.com/office/powerpoint/2010/main" val="1390816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D70AB42-C5AE-4A5C-9B8C-C20A907D0C03}" type="datetimeFigureOut">
              <a:rPr lang="en-US" smtClean="0"/>
              <a:t>11/1/2019</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EA11157-E119-408A-A66D-B85FBDFA55B7}" type="slidenum">
              <a:rPr lang="en-US" smtClean="0"/>
              <a:t>‹#›</a:t>
            </a:fld>
            <a:endParaRPr lang="en-US"/>
          </a:p>
        </p:txBody>
      </p:sp>
    </p:spTree>
    <p:extLst>
      <p:ext uri="{BB962C8B-B14F-4D97-AF65-F5344CB8AC3E}">
        <p14:creationId xmlns:p14="http://schemas.microsoft.com/office/powerpoint/2010/main" val="359264011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5.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6.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7.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8.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2.xml"/><Relationship Id="rId7" Type="http://schemas.openxmlformats.org/officeDocument/2006/relationships/image" Target="../media/image9.png"/><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24.xml"/><Relationship Id="rId3" Type="http://schemas.openxmlformats.org/officeDocument/2006/relationships/diagramLayout" Target="../diagrams/layout23.xml"/><Relationship Id="rId7" Type="http://schemas.openxmlformats.org/officeDocument/2006/relationships/diagramData" Target="../diagrams/data24.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5.xml.rels><?xml version="1.0" encoding="UTF-8" standalone="yes"?>
<Relationships xmlns="http://schemas.openxmlformats.org/package/2006/relationships"><Relationship Id="rId8" Type="http://schemas.openxmlformats.org/officeDocument/2006/relationships/hyperlink" Target="https://www.academia.edu/6521426/REQUIREMENTS_Analysis_Documentation_for_Air_ticket_reservation_system_ATRS_Team_Composition_Project_Title_Air_ticket_reservation_system_Prepared_By_S_No" TargetMode="External"/><Relationship Id="rId3" Type="http://schemas.openxmlformats.org/officeDocument/2006/relationships/diagramLayout" Target="../diagrams/layout26.xml"/><Relationship Id="rId7" Type="http://schemas.openxmlformats.org/officeDocument/2006/relationships/hyperlink" Target="https://brainly.in/question/3104842#readmore" TargetMode="External"/><Relationship Id="rId12" Type="http://schemas.openxmlformats.org/officeDocument/2006/relationships/hyperlink" Target="https://netbeans.org/community/releases/81/relnotes.html" TargetMode="Externa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11" Type="http://schemas.openxmlformats.org/officeDocument/2006/relationships/hyperlink" Target="https://www.oracle.com/technetwork/java/javase/downloads/jdk-netbeans-jsp-3413139-esa.html" TargetMode="External"/><Relationship Id="rId5" Type="http://schemas.openxmlformats.org/officeDocument/2006/relationships/diagramColors" Target="../diagrams/colors26.xml"/><Relationship Id="rId10" Type="http://schemas.openxmlformats.org/officeDocument/2006/relationships/hyperlink" Target="https://www.coursehero.com/file/16389580/Abstract-for-Airline-Reservation-System/" TargetMode="External"/><Relationship Id="rId4" Type="http://schemas.openxmlformats.org/officeDocument/2006/relationships/diagramQuickStyle" Target="../diagrams/quickStyle26.xml"/><Relationship Id="rId9" Type="http://schemas.openxmlformats.org/officeDocument/2006/relationships/hyperlink" Target="https://www.slideshare.net/ash21j/airline-reservation-27531607"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FEB7F2-C692-46E5-961B-77FDB79DB45C}"/>
              </a:ext>
            </a:extLst>
          </p:cNvPr>
          <p:cNvSpPr txBox="1"/>
          <p:nvPr/>
        </p:nvSpPr>
        <p:spPr>
          <a:xfrm>
            <a:off x="4100945" y="688791"/>
            <a:ext cx="7813964" cy="1446550"/>
          </a:xfrm>
          <a:prstGeom prst="rect">
            <a:avLst/>
          </a:prstGeom>
          <a:noFill/>
        </p:spPr>
        <p:txBody>
          <a:bodyPr wrap="square" rtlCol="0">
            <a:spAutoFit/>
          </a:bodyPr>
          <a:lstStyle/>
          <a:p>
            <a:pPr algn="ctr"/>
            <a:r>
              <a:rPr lang="en-IN" sz="4400" b="1" dirty="0">
                <a:solidFill>
                  <a:schemeClr val="tx1">
                    <a:lumMod val="9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Mini Project On </a:t>
            </a:r>
          </a:p>
          <a:p>
            <a:pPr algn="ctr"/>
            <a:r>
              <a:rPr lang="en-IN" sz="4400" b="1" dirty="0">
                <a:solidFill>
                  <a:schemeClr val="tx1">
                    <a:lumMod val="9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Airline Reservation System</a:t>
            </a:r>
          </a:p>
        </p:txBody>
      </p:sp>
      <mc:AlternateContent xmlns:mc="http://schemas.openxmlformats.org/markup-compatibility/2006" xmlns:am3d="http://schemas.microsoft.com/office/drawing/2017/model3d">
        <mc:Choice Requires="am3d">
          <p:graphicFrame>
            <p:nvGraphicFramePr>
              <p:cNvPr id="3" name="3D Model 2" descr="Airplane">
                <a:extLst>
                  <a:ext uri="{FF2B5EF4-FFF2-40B4-BE49-F238E27FC236}">
                    <a16:creationId xmlns:a16="http://schemas.microsoft.com/office/drawing/2014/main" id="{554BAA69-409E-4B82-BA34-86B6EB985566}"/>
                  </a:ext>
                </a:extLst>
              </p:cNvPr>
              <p:cNvGraphicFramePr>
                <a:graphicFrameLocks noChangeAspect="1"/>
              </p:cNvGraphicFramePr>
              <p:nvPr>
                <p:extLst>
                  <p:ext uri="{D42A27DB-BD31-4B8C-83A1-F6EECF244321}">
                    <p14:modId xmlns:p14="http://schemas.microsoft.com/office/powerpoint/2010/main" val="1294888845"/>
                  </p:ext>
                </p:extLst>
              </p:nvPr>
            </p:nvGraphicFramePr>
            <p:xfrm>
              <a:off x="2080600" y="926409"/>
              <a:ext cx="9338280" cy="5568700"/>
            </p:xfrm>
            <a:graphic>
              <a:graphicData uri="http://schemas.microsoft.com/office/drawing/2017/model3d">
                <am3d:model3d r:embed="rId2">
                  <am3d:spPr>
                    <a:xfrm>
                      <a:off x="0" y="0"/>
                      <a:ext cx="9338280" cy="5568700"/>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6932467" ay="-3660351" az="-7118932"/>
                    <am3d:postTrans dx="0" dy="0" dz="0"/>
                  </am3d:trans>
                  <am3d:raster rName="Office3DRenderer" rVer="16.0.8326">
                    <am3d:blip r:embed="rId3"/>
                  </am3d:raster>
                  <am3d:objViewport viewportSz="131459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Airplane">
                <a:extLst>
                  <a:ext uri="{FF2B5EF4-FFF2-40B4-BE49-F238E27FC236}">
                    <a16:creationId xmlns:a16="http://schemas.microsoft.com/office/drawing/2014/main" id="{554BAA69-409E-4B82-BA34-86B6EB985566}"/>
                  </a:ext>
                </a:extLst>
              </p:cNvPr>
              <p:cNvPicPr>
                <a:picLocks noGrp="1" noRot="1" noChangeAspect="1" noMove="1" noResize="1" noEditPoints="1" noAdjustHandles="1" noChangeArrowheads="1" noChangeShapeType="1" noCrop="1"/>
              </p:cNvPicPr>
              <p:nvPr/>
            </p:nvPicPr>
            <p:blipFill>
              <a:blip r:embed="rId4"/>
              <a:stretch>
                <a:fillRect/>
              </a:stretch>
            </p:blipFill>
            <p:spPr>
              <a:xfrm>
                <a:off x="2080600" y="926409"/>
                <a:ext cx="9338280" cy="5568700"/>
              </a:xfrm>
              <a:prstGeom prst="rect">
                <a:avLst/>
              </a:prstGeom>
            </p:spPr>
          </p:pic>
        </mc:Fallback>
      </mc:AlternateContent>
    </p:spTree>
    <p:extLst>
      <p:ext uri="{BB962C8B-B14F-4D97-AF65-F5344CB8AC3E}">
        <p14:creationId xmlns:p14="http://schemas.microsoft.com/office/powerpoint/2010/main" val="30893969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3"/>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63F4350-3523-43FC-BAF4-8CFB2C5078BF}"/>
              </a:ext>
            </a:extLst>
          </p:cNvPr>
          <p:cNvSpPr>
            <a:spLocks noGrp="1"/>
          </p:cNvSpPr>
          <p:nvPr>
            <p:ph sz="half" idx="1"/>
          </p:nvPr>
        </p:nvSpPr>
        <p:spPr>
          <a:xfrm>
            <a:off x="838200" y="1825625"/>
            <a:ext cx="5181600" cy="4351338"/>
          </a:xfrm>
        </p:spPr>
        <p:txBody>
          <a:bodyPr>
            <a:normAutofit lnSpcReduction="10000"/>
          </a:bodyPr>
          <a:lstStyle/>
          <a:p>
            <a:pPr marL="0" indent="0">
              <a:buNone/>
            </a:pPr>
            <a:r>
              <a:rPr lang="en-US" b="1" dirty="0"/>
              <a:t>XAMPP</a:t>
            </a:r>
          </a:p>
          <a:p>
            <a:pPr marL="0" indent="0">
              <a:buNone/>
            </a:pPr>
            <a:r>
              <a:rPr lang="en-US" dirty="0"/>
              <a:t>XAMPP is a small and light Apache distribution containing the most common web  development technologies in a single package. Its contents, small size, and portability  make it the ideal tool for students developing and testing applications in PHP and MySQL. XAMPP is available as a free download in two specific packages: full and lite.</a:t>
            </a:r>
          </a:p>
          <a:p>
            <a:endParaRPr lang="en-US" dirty="0"/>
          </a:p>
        </p:txBody>
      </p:sp>
      <p:sp>
        <p:nvSpPr>
          <p:cNvPr id="6" name="Content Placeholder 5">
            <a:extLst>
              <a:ext uri="{FF2B5EF4-FFF2-40B4-BE49-F238E27FC236}">
                <a16:creationId xmlns:a16="http://schemas.microsoft.com/office/drawing/2014/main" id="{66ADB741-0E72-4922-8EE9-B125E6CA3604}"/>
              </a:ext>
            </a:extLst>
          </p:cNvPr>
          <p:cNvSpPr>
            <a:spLocks noGrp="1"/>
          </p:cNvSpPr>
          <p:nvPr>
            <p:ph sz="half" idx="2"/>
          </p:nvPr>
        </p:nvSpPr>
        <p:spPr>
          <a:xfrm>
            <a:off x="6172200" y="1825625"/>
            <a:ext cx="5181600" cy="4351338"/>
          </a:xfrm>
        </p:spPr>
        <p:txBody>
          <a:bodyPr>
            <a:normAutofit lnSpcReduction="10000"/>
          </a:bodyPr>
          <a:lstStyle/>
          <a:p>
            <a:pPr marL="0" indent="0">
              <a:buNone/>
            </a:pPr>
            <a:r>
              <a:rPr lang="en-US" b="1" dirty="0"/>
              <a:t>JDBC</a:t>
            </a:r>
            <a:endParaRPr lang="en-US" dirty="0"/>
          </a:p>
          <a:p>
            <a:pPr marL="0" indent="0">
              <a:buNone/>
            </a:pPr>
            <a:r>
              <a:rPr lang="en-US" dirty="0"/>
              <a:t>Java Database Connectivity (</a:t>
            </a:r>
            <a:r>
              <a:rPr lang="en-US" b="1" dirty="0"/>
              <a:t>JDBC</a:t>
            </a:r>
            <a:r>
              <a:rPr lang="en-US" dirty="0"/>
              <a:t>) is an application programming interface (API) for the programming language Java, which defines how a client may access a database. It is a Java-based data access technology used for Java database connectivity. It is part of the Java Standard Edition platform, from Oracle Corporation.</a:t>
            </a:r>
          </a:p>
          <a:p>
            <a:endParaRPr lang="en-US" dirty="0"/>
          </a:p>
          <a:p>
            <a:endParaRPr lang="en-US" dirty="0"/>
          </a:p>
        </p:txBody>
      </p:sp>
      <p:grpSp>
        <p:nvGrpSpPr>
          <p:cNvPr id="7" name="Group 6">
            <a:extLst>
              <a:ext uri="{FF2B5EF4-FFF2-40B4-BE49-F238E27FC236}">
                <a16:creationId xmlns:a16="http://schemas.microsoft.com/office/drawing/2014/main" id="{3D50794A-3B43-4078-AE1D-DC5D8E10DF66}"/>
              </a:ext>
            </a:extLst>
          </p:cNvPr>
          <p:cNvGrpSpPr/>
          <p:nvPr/>
        </p:nvGrpSpPr>
        <p:grpSpPr>
          <a:xfrm>
            <a:off x="762000" y="292912"/>
            <a:ext cx="10515600" cy="1319175"/>
            <a:chOff x="0" y="3193"/>
            <a:chExt cx="10515600" cy="1319175"/>
          </a:xfrm>
        </p:grpSpPr>
        <p:sp>
          <p:nvSpPr>
            <p:cNvPr id="8" name="Rectangle: Rounded Corners 7">
              <a:extLst>
                <a:ext uri="{FF2B5EF4-FFF2-40B4-BE49-F238E27FC236}">
                  <a16:creationId xmlns:a16="http://schemas.microsoft.com/office/drawing/2014/main" id="{B2B1EE68-60B8-4D5E-BBDC-12433216F418}"/>
                </a:ext>
              </a:extLst>
            </p:cNvPr>
            <p:cNvSpPr/>
            <p:nvPr/>
          </p:nvSpPr>
          <p:spPr>
            <a:xfrm>
              <a:off x="0" y="3193"/>
              <a:ext cx="10515600" cy="13191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F6CE001B-C0C6-42CB-A35F-E4413347BFB2}"/>
                </a:ext>
              </a:extLst>
            </p:cNvPr>
            <p:cNvSpPr txBox="1"/>
            <p:nvPr/>
          </p:nvSpPr>
          <p:spPr>
            <a:xfrm>
              <a:off x="64397" y="67590"/>
              <a:ext cx="10386806" cy="11903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dirty="0"/>
                <a:t>Technologies to be used (Contd.):</a:t>
              </a:r>
            </a:p>
          </p:txBody>
        </p:sp>
      </p:grpSp>
    </p:spTree>
    <p:extLst>
      <p:ext uri="{BB962C8B-B14F-4D97-AF65-F5344CB8AC3E}">
        <p14:creationId xmlns:p14="http://schemas.microsoft.com/office/powerpoint/2010/main" val="3489834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5D0A3E61-236C-444C-8F2D-9B2AF3E7A306}"/>
              </a:ext>
            </a:extLst>
          </p:cNvPr>
          <p:cNvGraphicFramePr/>
          <p:nvPr>
            <p:extLst>
              <p:ext uri="{D42A27DB-BD31-4B8C-83A1-F6EECF244321}">
                <p14:modId xmlns:p14="http://schemas.microsoft.com/office/powerpoint/2010/main" val="1988549919"/>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6DFE166A-3AE7-43D0-A872-A3DE95F49F14}"/>
              </a:ext>
            </a:extLst>
          </p:cNvPr>
          <p:cNvPicPr>
            <a:picLocks noChangeAspect="1"/>
          </p:cNvPicPr>
          <p:nvPr/>
        </p:nvPicPr>
        <p:blipFill>
          <a:blip r:embed="rId7"/>
          <a:stretch>
            <a:fillRect/>
          </a:stretch>
        </p:blipFill>
        <p:spPr>
          <a:xfrm>
            <a:off x="2891287" y="1248800"/>
            <a:ext cx="6617207" cy="5470919"/>
          </a:xfrm>
          <a:prstGeom prst="rect">
            <a:avLst/>
          </a:prstGeom>
        </p:spPr>
      </p:pic>
      <p:grpSp>
        <p:nvGrpSpPr>
          <p:cNvPr id="8" name="Group 7">
            <a:extLst>
              <a:ext uri="{FF2B5EF4-FFF2-40B4-BE49-F238E27FC236}">
                <a16:creationId xmlns:a16="http://schemas.microsoft.com/office/drawing/2014/main" id="{A45FB370-978D-470B-91BC-1F5C342EDB07}"/>
              </a:ext>
            </a:extLst>
          </p:cNvPr>
          <p:cNvGrpSpPr/>
          <p:nvPr/>
        </p:nvGrpSpPr>
        <p:grpSpPr>
          <a:xfrm>
            <a:off x="1073607" y="524598"/>
            <a:ext cx="10044785" cy="544091"/>
            <a:chOff x="411090" y="271871"/>
            <a:chExt cx="10044785" cy="544091"/>
          </a:xfrm>
        </p:grpSpPr>
        <p:sp>
          <p:nvSpPr>
            <p:cNvPr id="9" name="Rectangle 8">
              <a:extLst>
                <a:ext uri="{FF2B5EF4-FFF2-40B4-BE49-F238E27FC236}">
                  <a16:creationId xmlns:a16="http://schemas.microsoft.com/office/drawing/2014/main" id="{4843003B-16CB-46B1-ABFA-A279ED4B682B}"/>
                </a:ext>
              </a:extLst>
            </p:cNvPr>
            <p:cNvSpPr/>
            <p:nvPr/>
          </p:nvSpPr>
          <p:spPr>
            <a:xfrm>
              <a:off x="411090" y="271871"/>
              <a:ext cx="10044785" cy="54409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219E552C-792E-4BD6-8972-CDB0E6AA4B40}"/>
                </a:ext>
              </a:extLst>
            </p:cNvPr>
            <p:cNvSpPr txBox="1"/>
            <p:nvPr/>
          </p:nvSpPr>
          <p:spPr>
            <a:xfrm>
              <a:off x="411090" y="271871"/>
              <a:ext cx="10044785" cy="5440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72" tIns="58420" rIns="58420" bIns="58420" numCol="1" spcCol="1270" anchor="ctr" anchorCtr="0">
              <a:noAutofit/>
            </a:bodyPr>
            <a:lstStyle/>
            <a:p>
              <a:pPr marL="0" lvl="0" indent="0" algn="l" defTabSz="1022350">
                <a:lnSpc>
                  <a:spcPct val="90000"/>
                </a:lnSpc>
                <a:spcBef>
                  <a:spcPct val="0"/>
                </a:spcBef>
                <a:spcAft>
                  <a:spcPct val="35000"/>
                </a:spcAft>
                <a:buNone/>
              </a:pPr>
              <a:r>
                <a:rPr lang="en-IN" sz="2300" kern="1200" dirty="0"/>
                <a:t>Home page Functionality : </a:t>
              </a:r>
              <a:endParaRPr lang="en-US" sz="2300" kern="1200" dirty="0"/>
            </a:p>
          </p:txBody>
        </p:sp>
      </p:grpSp>
    </p:spTree>
    <p:extLst>
      <p:ext uri="{BB962C8B-B14F-4D97-AF65-F5344CB8AC3E}">
        <p14:creationId xmlns:p14="http://schemas.microsoft.com/office/powerpoint/2010/main" val="54711072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5D0A3E61-236C-444C-8F2D-9B2AF3E7A306}"/>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A45FB370-978D-470B-91BC-1F5C342EDB07}"/>
              </a:ext>
            </a:extLst>
          </p:cNvPr>
          <p:cNvGrpSpPr/>
          <p:nvPr/>
        </p:nvGrpSpPr>
        <p:grpSpPr>
          <a:xfrm>
            <a:off x="1073607" y="524598"/>
            <a:ext cx="10044785" cy="544091"/>
            <a:chOff x="411090" y="271871"/>
            <a:chExt cx="10044785" cy="544091"/>
          </a:xfrm>
        </p:grpSpPr>
        <p:sp>
          <p:nvSpPr>
            <p:cNvPr id="9" name="Rectangle 8">
              <a:extLst>
                <a:ext uri="{FF2B5EF4-FFF2-40B4-BE49-F238E27FC236}">
                  <a16:creationId xmlns:a16="http://schemas.microsoft.com/office/drawing/2014/main" id="{4843003B-16CB-46B1-ABFA-A279ED4B682B}"/>
                </a:ext>
              </a:extLst>
            </p:cNvPr>
            <p:cNvSpPr/>
            <p:nvPr/>
          </p:nvSpPr>
          <p:spPr>
            <a:xfrm>
              <a:off x="411090" y="271871"/>
              <a:ext cx="10044785" cy="54409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219E552C-792E-4BD6-8972-CDB0E6AA4B40}"/>
                </a:ext>
              </a:extLst>
            </p:cNvPr>
            <p:cNvSpPr txBox="1"/>
            <p:nvPr/>
          </p:nvSpPr>
          <p:spPr>
            <a:xfrm>
              <a:off x="411090" y="271871"/>
              <a:ext cx="10044785" cy="5440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72" tIns="58420" rIns="58420" bIns="58420" numCol="1" spcCol="1270" anchor="ctr" anchorCtr="0">
              <a:noAutofit/>
            </a:bodyPr>
            <a:lstStyle/>
            <a:p>
              <a:pPr lvl="0" defTabSz="1022350">
                <a:lnSpc>
                  <a:spcPct val="90000"/>
                </a:lnSpc>
                <a:spcBef>
                  <a:spcPct val="0"/>
                </a:spcBef>
                <a:spcAft>
                  <a:spcPct val="35000"/>
                </a:spcAft>
              </a:pPr>
              <a:r>
                <a:rPr lang="en-IN" sz="2300" kern="1200" dirty="0"/>
                <a:t>Login </a:t>
              </a:r>
              <a:r>
                <a:rPr lang="en-IN" sz="2300" dirty="0"/>
                <a:t>Functionality : </a:t>
              </a:r>
              <a:endParaRPr lang="en-US" sz="2300" kern="1200" dirty="0"/>
            </a:p>
          </p:txBody>
        </p:sp>
      </p:grpSp>
      <p:pic>
        <p:nvPicPr>
          <p:cNvPr id="2" name="Picture 1">
            <a:extLst>
              <a:ext uri="{FF2B5EF4-FFF2-40B4-BE49-F238E27FC236}">
                <a16:creationId xmlns:a16="http://schemas.microsoft.com/office/drawing/2014/main" id="{ED153A3C-64DD-4072-B2B1-763BD320E82B}"/>
              </a:ext>
            </a:extLst>
          </p:cNvPr>
          <p:cNvPicPr>
            <a:picLocks noChangeAspect="1"/>
          </p:cNvPicPr>
          <p:nvPr/>
        </p:nvPicPr>
        <p:blipFill>
          <a:blip r:embed="rId7"/>
          <a:stretch>
            <a:fillRect/>
          </a:stretch>
        </p:blipFill>
        <p:spPr>
          <a:xfrm>
            <a:off x="3167522" y="1302350"/>
            <a:ext cx="6322841" cy="5388431"/>
          </a:xfrm>
          <a:prstGeom prst="rect">
            <a:avLst/>
          </a:prstGeom>
        </p:spPr>
      </p:pic>
    </p:spTree>
    <p:extLst>
      <p:ext uri="{BB962C8B-B14F-4D97-AF65-F5344CB8AC3E}">
        <p14:creationId xmlns:p14="http://schemas.microsoft.com/office/powerpoint/2010/main" val="255547989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5D0A3E61-236C-444C-8F2D-9B2AF3E7A306}"/>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A45FB370-978D-470B-91BC-1F5C342EDB07}"/>
              </a:ext>
            </a:extLst>
          </p:cNvPr>
          <p:cNvGrpSpPr/>
          <p:nvPr/>
        </p:nvGrpSpPr>
        <p:grpSpPr>
          <a:xfrm>
            <a:off x="1073607" y="524598"/>
            <a:ext cx="10044785" cy="544091"/>
            <a:chOff x="411090" y="271871"/>
            <a:chExt cx="10044785" cy="544091"/>
          </a:xfrm>
        </p:grpSpPr>
        <p:sp>
          <p:nvSpPr>
            <p:cNvPr id="9" name="Rectangle 8">
              <a:extLst>
                <a:ext uri="{FF2B5EF4-FFF2-40B4-BE49-F238E27FC236}">
                  <a16:creationId xmlns:a16="http://schemas.microsoft.com/office/drawing/2014/main" id="{4843003B-16CB-46B1-ABFA-A279ED4B682B}"/>
                </a:ext>
              </a:extLst>
            </p:cNvPr>
            <p:cNvSpPr/>
            <p:nvPr/>
          </p:nvSpPr>
          <p:spPr>
            <a:xfrm>
              <a:off x="411090" y="271871"/>
              <a:ext cx="10044785" cy="54409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219E552C-792E-4BD6-8972-CDB0E6AA4B40}"/>
                </a:ext>
              </a:extLst>
            </p:cNvPr>
            <p:cNvSpPr txBox="1"/>
            <p:nvPr/>
          </p:nvSpPr>
          <p:spPr>
            <a:xfrm>
              <a:off x="411090" y="271871"/>
              <a:ext cx="10044785" cy="5440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72" tIns="58420" rIns="58420" bIns="58420" numCol="1" spcCol="1270" anchor="ctr" anchorCtr="0">
              <a:noAutofit/>
            </a:bodyPr>
            <a:lstStyle/>
            <a:p>
              <a:pPr lvl="0" defTabSz="1022350">
                <a:lnSpc>
                  <a:spcPct val="90000"/>
                </a:lnSpc>
                <a:spcBef>
                  <a:spcPct val="0"/>
                </a:spcBef>
                <a:spcAft>
                  <a:spcPct val="35000"/>
                </a:spcAft>
              </a:pPr>
              <a:r>
                <a:rPr lang="en-IN" sz="2300" kern="1200" dirty="0"/>
                <a:t>End-User </a:t>
              </a:r>
              <a:r>
                <a:rPr lang="en-IN" sz="2300" dirty="0"/>
                <a:t>Functionality : </a:t>
              </a:r>
              <a:endParaRPr lang="en-US" sz="2300" kern="1200" dirty="0"/>
            </a:p>
          </p:txBody>
        </p:sp>
      </p:grpSp>
      <p:pic>
        <p:nvPicPr>
          <p:cNvPr id="3" name="Picture 2">
            <a:extLst>
              <a:ext uri="{FF2B5EF4-FFF2-40B4-BE49-F238E27FC236}">
                <a16:creationId xmlns:a16="http://schemas.microsoft.com/office/drawing/2014/main" id="{7699D257-D98C-4F89-82B6-A04F20AA5973}"/>
              </a:ext>
            </a:extLst>
          </p:cNvPr>
          <p:cNvPicPr>
            <a:picLocks noChangeAspect="1"/>
          </p:cNvPicPr>
          <p:nvPr/>
        </p:nvPicPr>
        <p:blipFill>
          <a:blip r:embed="rId7"/>
          <a:stretch>
            <a:fillRect/>
          </a:stretch>
        </p:blipFill>
        <p:spPr>
          <a:xfrm>
            <a:off x="2742759" y="1228162"/>
            <a:ext cx="6969277" cy="5482498"/>
          </a:xfrm>
          <a:prstGeom prst="rect">
            <a:avLst/>
          </a:prstGeom>
        </p:spPr>
      </p:pic>
    </p:spTree>
    <p:extLst>
      <p:ext uri="{BB962C8B-B14F-4D97-AF65-F5344CB8AC3E}">
        <p14:creationId xmlns:p14="http://schemas.microsoft.com/office/powerpoint/2010/main" val="307292108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5D0A3E61-236C-444C-8F2D-9B2AF3E7A306}"/>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A45FB370-978D-470B-91BC-1F5C342EDB07}"/>
              </a:ext>
            </a:extLst>
          </p:cNvPr>
          <p:cNvGrpSpPr/>
          <p:nvPr/>
        </p:nvGrpSpPr>
        <p:grpSpPr>
          <a:xfrm>
            <a:off x="1073607" y="524598"/>
            <a:ext cx="10044785" cy="544091"/>
            <a:chOff x="411090" y="271871"/>
            <a:chExt cx="10044785" cy="544091"/>
          </a:xfrm>
        </p:grpSpPr>
        <p:sp>
          <p:nvSpPr>
            <p:cNvPr id="9" name="Rectangle 8">
              <a:extLst>
                <a:ext uri="{FF2B5EF4-FFF2-40B4-BE49-F238E27FC236}">
                  <a16:creationId xmlns:a16="http://schemas.microsoft.com/office/drawing/2014/main" id="{4843003B-16CB-46B1-ABFA-A279ED4B682B}"/>
                </a:ext>
              </a:extLst>
            </p:cNvPr>
            <p:cNvSpPr/>
            <p:nvPr/>
          </p:nvSpPr>
          <p:spPr>
            <a:xfrm>
              <a:off x="411090" y="271871"/>
              <a:ext cx="10044785" cy="54409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219E552C-792E-4BD6-8972-CDB0E6AA4B40}"/>
                </a:ext>
              </a:extLst>
            </p:cNvPr>
            <p:cNvSpPr txBox="1"/>
            <p:nvPr/>
          </p:nvSpPr>
          <p:spPr>
            <a:xfrm>
              <a:off x="411090" y="271871"/>
              <a:ext cx="10044785" cy="5440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72" tIns="58420" rIns="58420" bIns="58420" numCol="1" spcCol="1270" anchor="ctr" anchorCtr="0">
              <a:noAutofit/>
            </a:bodyPr>
            <a:lstStyle/>
            <a:p>
              <a:pPr lvl="0" defTabSz="1022350">
                <a:lnSpc>
                  <a:spcPct val="90000"/>
                </a:lnSpc>
                <a:spcBef>
                  <a:spcPct val="0"/>
                </a:spcBef>
                <a:spcAft>
                  <a:spcPct val="35000"/>
                </a:spcAft>
              </a:pPr>
              <a:r>
                <a:rPr lang="en-IN" sz="2300" dirty="0"/>
                <a:t>Admin Functionality : </a:t>
              </a:r>
              <a:endParaRPr lang="en-US" sz="2300" kern="1200" dirty="0"/>
            </a:p>
          </p:txBody>
        </p:sp>
      </p:grpSp>
      <p:pic>
        <p:nvPicPr>
          <p:cNvPr id="2" name="Picture 1">
            <a:extLst>
              <a:ext uri="{FF2B5EF4-FFF2-40B4-BE49-F238E27FC236}">
                <a16:creationId xmlns:a16="http://schemas.microsoft.com/office/drawing/2014/main" id="{E50667CD-1730-467B-982E-CA86EC018BA4}"/>
              </a:ext>
            </a:extLst>
          </p:cNvPr>
          <p:cNvPicPr>
            <a:picLocks noChangeAspect="1"/>
          </p:cNvPicPr>
          <p:nvPr/>
        </p:nvPicPr>
        <p:blipFill>
          <a:blip r:embed="rId7"/>
          <a:stretch>
            <a:fillRect/>
          </a:stretch>
        </p:blipFill>
        <p:spPr>
          <a:xfrm>
            <a:off x="3171867" y="1233051"/>
            <a:ext cx="6637146" cy="5553852"/>
          </a:xfrm>
          <a:prstGeom prst="rect">
            <a:avLst/>
          </a:prstGeom>
        </p:spPr>
      </p:pic>
    </p:spTree>
    <p:extLst>
      <p:ext uri="{BB962C8B-B14F-4D97-AF65-F5344CB8AC3E}">
        <p14:creationId xmlns:p14="http://schemas.microsoft.com/office/powerpoint/2010/main" val="100429600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196BCBB6-6705-4DEE-8351-82D64F631609}"/>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4">
            <a:extLst>
              <a:ext uri="{FF2B5EF4-FFF2-40B4-BE49-F238E27FC236}">
                <a16:creationId xmlns:a16="http://schemas.microsoft.com/office/drawing/2014/main" id="{D132F890-096F-4B6F-B443-5E7836D6CDF0}"/>
              </a:ext>
            </a:extLst>
          </p:cNvPr>
          <p:cNvGraphicFramePr>
            <a:graphicFrameLocks noGrp="1"/>
          </p:cNvGraphicFramePr>
          <p:nvPr>
            <p:ph idx="1"/>
            <p:extLst>
              <p:ext uri="{D42A27DB-BD31-4B8C-83A1-F6EECF244321}">
                <p14:modId xmlns:p14="http://schemas.microsoft.com/office/powerpoint/2010/main" val="365295262"/>
              </p:ext>
            </p:extLst>
          </p:nvPr>
        </p:nvGraphicFramePr>
        <p:xfrm>
          <a:off x="838200" y="2987675"/>
          <a:ext cx="10515600" cy="2465705"/>
        </p:xfrm>
        <a:graphic>
          <a:graphicData uri="http://schemas.openxmlformats.org/drawingml/2006/table">
            <a:tbl>
              <a:tblPr firstRow="1" bandRow="1">
                <a:tableStyleId>{0E3FDE45-AF77-4B5C-9715-49D594BDF05E}</a:tableStyleId>
              </a:tblPr>
              <a:tblGrid>
                <a:gridCol w="2628900">
                  <a:extLst>
                    <a:ext uri="{9D8B030D-6E8A-4147-A177-3AD203B41FA5}">
                      <a16:colId xmlns:a16="http://schemas.microsoft.com/office/drawing/2014/main" val="2386872093"/>
                    </a:ext>
                  </a:extLst>
                </a:gridCol>
                <a:gridCol w="2628900">
                  <a:extLst>
                    <a:ext uri="{9D8B030D-6E8A-4147-A177-3AD203B41FA5}">
                      <a16:colId xmlns:a16="http://schemas.microsoft.com/office/drawing/2014/main" val="2158732395"/>
                    </a:ext>
                  </a:extLst>
                </a:gridCol>
                <a:gridCol w="2628900">
                  <a:extLst>
                    <a:ext uri="{9D8B030D-6E8A-4147-A177-3AD203B41FA5}">
                      <a16:colId xmlns:a16="http://schemas.microsoft.com/office/drawing/2014/main" val="4067655356"/>
                    </a:ext>
                  </a:extLst>
                </a:gridCol>
                <a:gridCol w="2628900">
                  <a:extLst>
                    <a:ext uri="{9D8B030D-6E8A-4147-A177-3AD203B41FA5}">
                      <a16:colId xmlns:a16="http://schemas.microsoft.com/office/drawing/2014/main" val="3692371134"/>
                    </a:ext>
                  </a:extLst>
                </a:gridCol>
              </a:tblGrid>
              <a:tr h="669925">
                <a:tc>
                  <a:txBody>
                    <a:bodyPr/>
                    <a:lstStyle/>
                    <a:p>
                      <a:r>
                        <a:rPr lang="en-US" dirty="0"/>
                        <a:t>Column Name</a:t>
                      </a:r>
                    </a:p>
                  </a:txBody>
                  <a:tcPr/>
                </a:tc>
                <a:tc>
                  <a:txBody>
                    <a:bodyPr/>
                    <a:lstStyle/>
                    <a:p>
                      <a:r>
                        <a:rPr lang="en-US" dirty="0"/>
                        <a:t>Data Type</a:t>
                      </a:r>
                    </a:p>
                  </a:txBody>
                  <a:tcPr/>
                </a:tc>
                <a:tc>
                  <a:txBody>
                    <a:bodyPr/>
                    <a:lstStyle/>
                    <a:p>
                      <a:r>
                        <a:rPr lang="en-US" dirty="0"/>
                        <a:t>Constraints</a:t>
                      </a:r>
                    </a:p>
                  </a:txBody>
                  <a:tcPr/>
                </a:tc>
                <a:tc>
                  <a:txBody>
                    <a:bodyPr/>
                    <a:lstStyle/>
                    <a:p>
                      <a:r>
                        <a:rPr lang="en-US" dirty="0"/>
                        <a:t>Description</a:t>
                      </a:r>
                    </a:p>
                  </a:txBody>
                  <a:tcPr/>
                </a:tc>
                <a:extLst>
                  <a:ext uri="{0D108BD9-81ED-4DB2-BD59-A6C34878D82A}">
                    <a16:rowId xmlns:a16="http://schemas.microsoft.com/office/drawing/2014/main" val="3048816720"/>
                  </a:ext>
                </a:extLst>
              </a:tr>
              <a:tr h="577850">
                <a:tc>
                  <a:txBody>
                    <a:bodyPr/>
                    <a:lstStyle/>
                    <a:p>
                      <a:r>
                        <a:rPr lang="en-US" dirty="0"/>
                        <a:t>id</a:t>
                      </a:r>
                    </a:p>
                  </a:txBody>
                  <a:tcPr/>
                </a:tc>
                <a:tc>
                  <a:txBody>
                    <a:bodyPr/>
                    <a:lstStyle/>
                    <a:p>
                      <a:r>
                        <a:rPr lang="en-US" dirty="0"/>
                        <a:t>int(11)</a:t>
                      </a:r>
                    </a:p>
                  </a:txBody>
                  <a:tcPr/>
                </a:tc>
                <a:tc>
                  <a:txBody>
                    <a:bodyPr/>
                    <a:lstStyle/>
                    <a:p>
                      <a:r>
                        <a:rPr lang="en-US" dirty="0" err="1"/>
                        <a:t>auto_increment</a:t>
                      </a:r>
                      <a:r>
                        <a:rPr lang="en-US" dirty="0"/>
                        <a:t>, Not Null</a:t>
                      </a:r>
                    </a:p>
                  </a:txBody>
                  <a:tcPr/>
                </a:tc>
                <a:tc>
                  <a:txBody>
                    <a:bodyPr/>
                    <a:lstStyle/>
                    <a:p>
                      <a:r>
                        <a:rPr lang="en-US" dirty="0"/>
                        <a:t>User id</a:t>
                      </a:r>
                    </a:p>
                  </a:txBody>
                  <a:tcPr/>
                </a:tc>
                <a:extLst>
                  <a:ext uri="{0D108BD9-81ED-4DB2-BD59-A6C34878D82A}">
                    <a16:rowId xmlns:a16="http://schemas.microsoft.com/office/drawing/2014/main" val="952064513"/>
                  </a:ext>
                </a:extLst>
              </a:tr>
              <a:tr h="577850">
                <a:tc>
                  <a:txBody>
                    <a:bodyPr/>
                    <a:lstStyle/>
                    <a:p>
                      <a:r>
                        <a:rPr lang="en-US" dirty="0"/>
                        <a:t>username</a:t>
                      </a:r>
                    </a:p>
                  </a:txBody>
                  <a:tcPr/>
                </a:tc>
                <a:tc>
                  <a:txBody>
                    <a:bodyPr/>
                    <a:lstStyle/>
                    <a:p>
                      <a:r>
                        <a:rPr lang="en-US" dirty="0"/>
                        <a:t>varchar(50)</a:t>
                      </a:r>
                    </a:p>
                  </a:txBody>
                  <a:tcPr/>
                </a:tc>
                <a:tc>
                  <a:txBody>
                    <a:bodyPr/>
                    <a:lstStyle/>
                    <a:p>
                      <a:r>
                        <a:rPr lang="en-US" dirty="0"/>
                        <a:t>Not Null</a:t>
                      </a:r>
                    </a:p>
                  </a:txBody>
                  <a:tcPr/>
                </a:tc>
                <a:tc>
                  <a:txBody>
                    <a:bodyPr/>
                    <a:lstStyle/>
                    <a:p>
                      <a:r>
                        <a:rPr lang="en-US" dirty="0"/>
                        <a:t>Username of admin</a:t>
                      </a:r>
                    </a:p>
                  </a:txBody>
                  <a:tcPr/>
                </a:tc>
                <a:extLst>
                  <a:ext uri="{0D108BD9-81ED-4DB2-BD59-A6C34878D82A}">
                    <a16:rowId xmlns:a16="http://schemas.microsoft.com/office/drawing/2014/main" val="41807480"/>
                  </a:ext>
                </a:extLst>
              </a:tr>
              <a:tr h="577850">
                <a:tc>
                  <a:txBody>
                    <a:bodyPr/>
                    <a:lstStyle/>
                    <a:p>
                      <a:r>
                        <a:rPr lang="en-US" dirty="0"/>
                        <a:t>password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varchar(50)</a:t>
                      </a:r>
                    </a:p>
                  </a:txBody>
                  <a:tcPr/>
                </a:tc>
                <a:tc>
                  <a:txBody>
                    <a:bodyPr/>
                    <a:lstStyle/>
                    <a:p>
                      <a:r>
                        <a:rPr lang="en-US" dirty="0"/>
                        <a:t>Not Null</a:t>
                      </a:r>
                    </a:p>
                  </a:txBody>
                  <a:tcPr/>
                </a:tc>
                <a:tc>
                  <a:txBody>
                    <a:bodyPr/>
                    <a:lstStyle/>
                    <a:p>
                      <a:r>
                        <a:rPr lang="en-US" dirty="0"/>
                        <a:t>Password of resp. username</a:t>
                      </a:r>
                    </a:p>
                  </a:txBody>
                  <a:tcPr/>
                </a:tc>
                <a:extLst>
                  <a:ext uri="{0D108BD9-81ED-4DB2-BD59-A6C34878D82A}">
                    <a16:rowId xmlns:a16="http://schemas.microsoft.com/office/drawing/2014/main" val="4270083067"/>
                  </a:ext>
                </a:extLst>
              </a:tr>
            </a:tbl>
          </a:graphicData>
        </a:graphic>
      </p:graphicFrame>
      <p:sp>
        <p:nvSpPr>
          <p:cNvPr id="7" name="TextBox 6">
            <a:extLst>
              <a:ext uri="{FF2B5EF4-FFF2-40B4-BE49-F238E27FC236}">
                <a16:creationId xmlns:a16="http://schemas.microsoft.com/office/drawing/2014/main" id="{C18A467D-EA11-4322-925C-72A948122E93}"/>
              </a:ext>
            </a:extLst>
          </p:cNvPr>
          <p:cNvSpPr txBox="1"/>
          <p:nvPr/>
        </p:nvSpPr>
        <p:spPr>
          <a:xfrm>
            <a:off x="5581650" y="2076450"/>
            <a:ext cx="1314450" cy="461665"/>
          </a:xfrm>
          <a:prstGeom prst="rect">
            <a:avLst/>
          </a:prstGeom>
          <a:noFill/>
        </p:spPr>
        <p:txBody>
          <a:bodyPr wrap="square" rtlCol="0">
            <a:spAutoFit/>
          </a:bodyPr>
          <a:lstStyle/>
          <a:p>
            <a:r>
              <a:rPr lang="en-US" sz="2400" dirty="0"/>
              <a:t>admin :</a:t>
            </a:r>
          </a:p>
        </p:txBody>
      </p:sp>
    </p:spTree>
    <p:extLst>
      <p:ext uri="{BB962C8B-B14F-4D97-AF65-F5344CB8AC3E}">
        <p14:creationId xmlns:p14="http://schemas.microsoft.com/office/powerpoint/2010/main" val="1752958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196BCBB6-6705-4DEE-8351-82D64F631609}"/>
              </a:ext>
            </a:extLst>
          </p:cNvPr>
          <p:cNvGraphicFramePr/>
          <p:nvPr>
            <p:extLst>
              <p:ext uri="{D42A27DB-BD31-4B8C-83A1-F6EECF244321}">
                <p14:modId xmlns:p14="http://schemas.microsoft.com/office/powerpoint/2010/main" val="2501745545"/>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4">
            <a:extLst>
              <a:ext uri="{FF2B5EF4-FFF2-40B4-BE49-F238E27FC236}">
                <a16:creationId xmlns:a16="http://schemas.microsoft.com/office/drawing/2014/main" id="{D132F890-096F-4B6F-B443-5E7836D6CDF0}"/>
              </a:ext>
            </a:extLst>
          </p:cNvPr>
          <p:cNvGraphicFramePr>
            <a:graphicFrameLocks noGrp="1"/>
          </p:cNvGraphicFramePr>
          <p:nvPr>
            <p:ph idx="1"/>
            <p:extLst>
              <p:ext uri="{D42A27DB-BD31-4B8C-83A1-F6EECF244321}">
                <p14:modId xmlns:p14="http://schemas.microsoft.com/office/powerpoint/2010/main" val="1175938005"/>
              </p:ext>
            </p:extLst>
          </p:nvPr>
        </p:nvGraphicFramePr>
        <p:xfrm>
          <a:off x="966537" y="2538115"/>
          <a:ext cx="10515600" cy="4166145"/>
        </p:xfrm>
        <a:graphic>
          <a:graphicData uri="http://schemas.openxmlformats.org/drawingml/2006/table">
            <a:tbl>
              <a:tblPr firstRow="1" bandRow="1">
                <a:tableStyleId>{0E3FDE45-AF77-4B5C-9715-49D594BDF05E}</a:tableStyleId>
              </a:tblPr>
              <a:tblGrid>
                <a:gridCol w="2628900">
                  <a:extLst>
                    <a:ext uri="{9D8B030D-6E8A-4147-A177-3AD203B41FA5}">
                      <a16:colId xmlns:a16="http://schemas.microsoft.com/office/drawing/2014/main" val="2386872093"/>
                    </a:ext>
                  </a:extLst>
                </a:gridCol>
                <a:gridCol w="2628900">
                  <a:extLst>
                    <a:ext uri="{9D8B030D-6E8A-4147-A177-3AD203B41FA5}">
                      <a16:colId xmlns:a16="http://schemas.microsoft.com/office/drawing/2014/main" val="2158732395"/>
                    </a:ext>
                  </a:extLst>
                </a:gridCol>
                <a:gridCol w="2628900">
                  <a:extLst>
                    <a:ext uri="{9D8B030D-6E8A-4147-A177-3AD203B41FA5}">
                      <a16:colId xmlns:a16="http://schemas.microsoft.com/office/drawing/2014/main" val="4067655356"/>
                    </a:ext>
                  </a:extLst>
                </a:gridCol>
                <a:gridCol w="2628900">
                  <a:extLst>
                    <a:ext uri="{9D8B030D-6E8A-4147-A177-3AD203B41FA5}">
                      <a16:colId xmlns:a16="http://schemas.microsoft.com/office/drawing/2014/main" val="3692371134"/>
                    </a:ext>
                  </a:extLst>
                </a:gridCol>
              </a:tblGrid>
              <a:tr h="549647">
                <a:tc>
                  <a:txBody>
                    <a:bodyPr/>
                    <a:lstStyle/>
                    <a:p>
                      <a:r>
                        <a:rPr lang="en-US" dirty="0"/>
                        <a:t>Column Name</a:t>
                      </a:r>
                    </a:p>
                  </a:txBody>
                  <a:tcPr/>
                </a:tc>
                <a:tc>
                  <a:txBody>
                    <a:bodyPr/>
                    <a:lstStyle/>
                    <a:p>
                      <a:r>
                        <a:rPr lang="en-US" dirty="0"/>
                        <a:t>Data Type</a:t>
                      </a:r>
                    </a:p>
                  </a:txBody>
                  <a:tcPr/>
                </a:tc>
                <a:tc>
                  <a:txBody>
                    <a:bodyPr/>
                    <a:lstStyle/>
                    <a:p>
                      <a:r>
                        <a:rPr lang="en-US" dirty="0"/>
                        <a:t>Constraints</a:t>
                      </a:r>
                    </a:p>
                  </a:txBody>
                  <a:tcPr/>
                </a:tc>
                <a:tc>
                  <a:txBody>
                    <a:bodyPr/>
                    <a:lstStyle/>
                    <a:p>
                      <a:r>
                        <a:rPr lang="en-US" dirty="0"/>
                        <a:t>Description</a:t>
                      </a:r>
                    </a:p>
                  </a:txBody>
                  <a:tcPr/>
                </a:tc>
                <a:extLst>
                  <a:ext uri="{0D108BD9-81ED-4DB2-BD59-A6C34878D82A}">
                    <a16:rowId xmlns:a16="http://schemas.microsoft.com/office/drawing/2014/main" val="3048816720"/>
                  </a:ext>
                </a:extLst>
              </a:tr>
              <a:tr h="505670">
                <a:tc>
                  <a:txBody>
                    <a:bodyPr/>
                    <a:lstStyle/>
                    <a:p>
                      <a:r>
                        <a:rPr lang="en-US" dirty="0"/>
                        <a:t>id</a:t>
                      </a:r>
                    </a:p>
                  </a:txBody>
                  <a:tcPr/>
                </a:tc>
                <a:tc>
                  <a:txBody>
                    <a:bodyPr/>
                    <a:lstStyle/>
                    <a:p>
                      <a:r>
                        <a:rPr lang="en-US" dirty="0"/>
                        <a:t>int(11)</a:t>
                      </a:r>
                    </a:p>
                  </a:txBody>
                  <a:tcPr/>
                </a:tc>
                <a:tc>
                  <a:txBody>
                    <a:bodyPr/>
                    <a:lstStyle/>
                    <a:p>
                      <a:r>
                        <a:rPr lang="en-US" dirty="0" err="1"/>
                        <a:t>auto_increment</a:t>
                      </a:r>
                      <a:r>
                        <a:rPr lang="en-US" dirty="0"/>
                        <a:t>, Not Null</a:t>
                      </a:r>
                    </a:p>
                  </a:txBody>
                  <a:tcPr/>
                </a:tc>
                <a:tc>
                  <a:txBody>
                    <a:bodyPr/>
                    <a:lstStyle/>
                    <a:p>
                      <a:r>
                        <a:rPr lang="en-US" dirty="0"/>
                        <a:t>User id</a:t>
                      </a:r>
                    </a:p>
                  </a:txBody>
                  <a:tcPr/>
                </a:tc>
                <a:extLst>
                  <a:ext uri="{0D108BD9-81ED-4DB2-BD59-A6C34878D82A}">
                    <a16:rowId xmlns:a16="http://schemas.microsoft.com/office/drawing/2014/main" val="952064513"/>
                  </a:ext>
                </a:extLst>
              </a:tr>
              <a:tr h="474103">
                <a:tc>
                  <a:txBody>
                    <a:bodyPr/>
                    <a:lstStyle/>
                    <a:p>
                      <a:r>
                        <a:rPr lang="en-US" dirty="0" err="1"/>
                        <a:t>firstname</a:t>
                      </a:r>
                      <a:endParaRPr lang="en-US" dirty="0"/>
                    </a:p>
                  </a:txBody>
                  <a:tcPr/>
                </a:tc>
                <a:tc>
                  <a:txBody>
                    <a:bodyPr/>
                    <a:lstStyle/>
                    <a:p>
                      <a:r>
                        <a:rPr lang="en-US" dirty="0"/>
                        <a:t>varchar(50)</a:t>
                      </a:r>
                    </a:p>
                  </a:txBody>
                  <a:tcPr/>
                </a:tc>
                <a:tc>
                  <a:txBody>
                    <a:bodyPr/>
                    <a:lstStyle/>
                    <a:p>
                      <a:r>
                        <a:rPr lang="en-US" dirty="0"/>
                        <a:t>Not Null</a:t>
                      </a:r>
                    </a:p>
                  </a:txBody>
                  <a:tcPr/>
                </a:tc>
                <a:tc>
                  <a:txBody>
                    <a:bodyPr/>
                    <a:lstStyle/>
                    <a:p>
                      <a:r>
                        <a:rPr lang="en-US" dirty="0"/>
                        <a:t>First name of user</a:t>
                      </a:r>
                    </a:p>
                  </a:txBody>
                  <a:tcPr/>
                </a:tc>
                <a:extLst>
                  <a:ext uri="{0D108BD9-81ED-4DB2-BD59-A6C34878D82A}">
                    <a16:rowId xmlns:a16="http://schemas.microsoft.com/office/drawing/2014/main" val="41807480"/>
                  </a:ext>
                </a:extLst>
              </a:tr>
              <a:tr h="474103">
                <a:tc>
                  <a:txBody>
                    <a:bodyPr/>
                    <a:lstStyle/>
                    <a:p>
                      <a:r>
                        <a:rPr lang="en-US" dirty="0" err="1"/>
                        <a:t>lastname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varchar(50)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Null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name of user</a:t>
                      </a:r>
                    </a:p>
                  </a:txBody>
                  <a:tcPr/>
                </a:tc>
                <a:extLst>
                  <a:ext uri="{0D108BD9-81ED-4DB2-BD59-A6C34878D82A}">
                    <a16:rowId xmlns:a16="http://schemas.microsoft.com/office/drawing/2014/main" val="230871100"/>
                  </a:ext>
                </a:extLst>
              </a:tr>
              <a:tr h="474103">
                <a:tc>
                  <a:txBody>
                    <a:bodyPr/>
                    <a:lstStyle/>
                    <a:p>
                      <a:r>
                        <a:rPr lang="en-US" dirty="0"/>
                        <a:t>email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varchar(50)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Null</a:t>
                      </a:r>
                    </a:p>
                  </a:txBody>
                  <a:tcPr/>
                </a:tc>
                <a:tc>
                  <a:txBody>
                    <a:bodyPr/>
                    <a:lstStyle/>
                    <a:p>
                      <a:r>
                        <a:rPr lang="en-US" dirty="0"/>
                        <a:t>Email address</a:t>
                      </a:r>
                    </a:p>
                  </a:txBody>
                  <a:tcPr/>
                </a:tc>
                <a:extLst>
                  <a:ext uri="{0D108BD9-81ED-4DB2-BD59-A6C34878D82A}">
                    <a16:rowId xmlns:a16="http://schemas.microsoft.com/office/drawing/2014/main" val="3261845812"/>
                  </a:ext>
                </a:extLst>
              </a:tr>
              <a:tr h="638197">
                <a:tc>
                  <a:txBody>
                    <a:bodyPr/>
                    <a:lstStyle/>
                    <a:p>
                      <a:r>
                        <a:rPr lang="en-US" dirty="0" err="1"/>
                        <a:t>mobileno</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bigint</a:t>
                      </a:r>
                      <a:r>
                        <a:rPr lang="en-US" dirty="0"/>
                        <a:t>(30)</a:t>
                      </a:r>
                    </a:p>
                  </a:txBody>
                  <a:tcPr/>
                </a:tc>
                <a:tc>
                  <a:txBody>
                    <a:bodyPr/>
                    <a:lstStyle/>
                    <a:p>
                      <a:r>
                        <a:rPr lang="en-US" dirty="0"/>
                        <a:t>Not Null</a:t>
                      </a:r>
                    </a:p>
                  </a:txBody>
                  <a:tcPr/>
                </a:tc>
                <a:tc>
                  <a:txBody>
                    <a:bodyPr/>
                    <a:lstStyle/>
                    <a:p>
                      <a:r>
                        <a:rPr lang="en-US" dirty="0"/>
                        <a:t>Mobile no of user</a:t>
                      </a:r>
                    </a:p>
                  </a:txBody>
                  <a:tcPr/>
                </a:tc>
                <a:extLst>
                  <a:ext uri="{0D108BD9-81ED-4DB2-BD59-A6C34878D82A}">
                    <a16:rowId xmlns:a16="http://schemas.microsoft.com/office/drawing/2014/main" val="4270083067"/>
                  </a:ext>
                </a:extLst>
              </a:tr>
              <a:tr h="525161">
                <a:tc>
                  <a:txBody>
                    <a:bodyPr/>
                    <a:lstStyle/>
                    <a:p>
                      <a:r>
                        <a:rPr lang="en-US" dirty="0"/>
                        <a:t>gender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varchar(20)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Null</a:t>
                      </a:r>
                    </a:p>
                  </a:txBody>
                  <a:tcPr/>
                </a:tc>
                <a:tc>
                  <a:txBody>
                    <a:bodyPr/>
                    <a:lstStyle/>
                    <a:p>
                      <a:r>
                        <a:rPr lang="en-US" dirty="0"/>
                        <a:t>Male/female/other</a:t>
                      </a:r>
                    </a:p>
                  </a:txBody>
                  <a:tcPr/>
                </a:tc>
                <a:extLst>
                  <a:ext uri="{0D108BD9-81ED-4DB2-BD59-A6C34878D82A}">
                    <a16:rowId xmlns:a16="http://schemas.microsoft.com/office/drawing/2014/main" val="2540483201"/>
                  </a:ext>
                </a:extLst>
              </a:tr>
              <a:tr h="525161">
                <a:tc>
                  <a:txBody>
                    <a:bodyPr/>
                    <a:lstStyle/>
                    <a:p>
                      <a:r>
                        <a:rPr lang="en-US" dirty="0"/>
                        <a:t>dob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Null</a:t>
                      </a:r>
                    </a:p>
                  </a:txBody>
                  <a:tcPr/>
                </a:tc>
                <a:tc>
                  <a:txBody>
                    <a:bodyPr/>
                    <a:lstStyle/>
                    <a:p>
                      <a:r>
                        <a:rPr lang="en-US" dirty="0"/>
                        <a:t>Date of birth of person</a:t>
                      </a:r>
                    </a:p>
                  </a:txBody>
                  <a:tcPr/>
                </a:tc>
                <a:extLst>
                  <a:ext uri="{0D108BD9-81ED-4DB2-BD59-A6C34878D82A}">
                    <a16:rowId xmlns:a16="http://schemas.microsoft.com/office/drawing/2014/main" val="1924357849"/>
                  </a:ext>
                </a:extLst>
              </a:tr>
            </a:tbl>
          </a:graphicData>
        </a:graphic>
      </p:graphicFrame>
      <p:sp>
        <p:nvSpPr>
          <p:cNvPr id="7" name="TextBox 6">
            <a:extLst>
              <a:ext uri="{FF2B5EF4-FFF2-40B4-BE49-F238E27FC236}">
                <a16:creationId xmlns:a16="http://schemas.microsoft.com/office/drawing/2014/main" id="{C18A467D-EA11-4322-925C-72A948122E93}"/>
              </a:ext>
            </a:extLst>
          </p:cNvPr>
          <p:cNvSpPr txBox="1"/>
          <p:nvPr/>
        </p:nvSpPr>
        <p:spPr>
          <a:xfrm>
            <a:off x="5092867" y="1883569"/>
            <a:ext cx="2006266" cy="461665"/>
          </a:xfrm>
          <a:prstGeom prst="rect">
            <a:avLst/>
          </a:prstGeom>
          <a:noFill/>
        </p:spPr>
        <p:txBody>
          <a:bodyPr wrap="square" rtlCol="0">
            <a:spAutoFit/>
          </a:bodyPr>
          <a:lstStyle/>
          <a:p>
            <a:r>
              <a:rPr lang="en-US" sz="2400" dirty="0" err="1"/>
              <a:t>admindetail</a:t>
            </a:r>
            <a:r>
              <a:rPr lang="en-US" sz="2400" dirty="0"/>
              <a:t> :</a:t>
            </a:r>
          </a:p>
        </p:txBody>
      </p:sp>
    </p:spTree>
    <p:extLst>
      <p:ext uri="{BB962C8B-B14F-4D97-AF65-F5344CB8AC3E}">
        <p14:creationId xmlns:p14="http://schemas.microsoft.com/office/powerpoint/2010/main" val="3766940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196BCBB6-6705-4DEE-8351-82D64F631609}"/>
              </a:ext>
            </a:extLst>
          </p:cNvPr>
          <p:cNvGraphicFramePr/>
          <p:nvPr>
            <p:extLst>
              <p:ext uri="{D42A27DB-BD31-4B8C-83A1-F6EECF244321}">
                <p14:modId xmlns:p14="http://schemas.microsoft.com/office/powerpoint/2010/main" val="2629903569"/>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4">
            <a:extLst>
              <a:ext uri="{FF2B5EF4-FFF2-40B4-BE49-F238E27FC236}">
                <a16:creationId xmlns:a16="http://schemas.microsoft.com/office/drawing/2014/main" id="{D132F890-096F-4B6F-B443-5E7836D6CDF0}"/>
              </a:ext>
            </a:extLst>
          </p:cNvPr>
          <p:cNvGraphicFramePr>
            <a:graphicFrameLocks noGrp="1"/>
          </p:cNvGraphicFramePr>
          <p:nvPr>
            <p:ph idx="1"/>
            <p:extLst>
              <p:ext uri="{D42A27DB-BD31-4B8C-83A1-F6EECF244321}">
                <p14:modId xmlns:p14="http://schemas.microsoft.com/office/powerpoint/2010/main" val="1147160396"/>
              </p:ext>
            </p:extLst>
          </p:nvPr>
        </p:nvGraphicFramePr>
        <p:xfrm>
          <a:off x="838200" y="2987675"/>
          <a:ext cx="10515600" cy="2981325"/>
        </p:xfrm>
        <a:graphic>
          <a:graphicData uri="http://schemas.openxmlformats.org/drawingml/2006/table">
            <a:tbl>
              <a:tblPr firstRow="1" bandRow="1">
                <a:tableStyleId>{0E3FDE45-AF77-4B5C-9715-49D594BDF05E}</a:tableStyleId>
              </a:tblPr>
              <a:tblGrid>
                <a:gridCol w="2628900">
                  <a:extLst>
                    <a:ext uri="{9D8B030D-6E8A-4147-A177-3AD203B41FA5}">
                      <a16:colId xmlns:a16="http://schemas.microsoft.com/office/drawing/2014/main" val="2386872093"/>
                    </a:ext>
                  </a:extLst>
                </a:gridCol>
                <a:gridCol w="2628900">
                  <a:extLst>
                    <a:ext uri="{9D8B030D-6E8A-4147-A177-3AD203B41FA5}">
                      <a16:colId xmlns:a16="http://schemas.microsoft.com/office/drawing/2014/main" val="2158732395"/>
                    </a:ext>
                  </a:extLst>
                </a:gridCol>
                <a:gridCol w="2628900">
                  <a:extLst>
                    <a:ext uri="{9D8B030D-6E8A-4147-A177-3AD203B41FA5}">
                      <a16:colId xmlns:a16="http://schemas.microsoft.com/office/drawing/2014/main" val="4067655356"/>
                    </a:ext>
                  </a:extLst>
                </a:gridCol>
                <a:gridCol w="2628900">
                  <a:extLst>
                    <a:ext uri="{9D8B030D-6E8A-4147-A177-3AD203B41FA5}">
                      <a16:colId xmlns:a16="http://schemas.microsoft.com/office/drawing/2014/main" val="3692371134"/>
                    </a:ext>
                  </a:extLst>
                </a:gridCol>
              </a:tblGrid>
              <a:tr h="669925">
                <a:tc>
                  <a:txBody>
                    <a:bodyPr/>
                    <a:lstStyle/>
                    <a:p>
                      <a:r>
                        <a:rPr lang="en-US" dirty="0"/>
                        <a:t>Column Name</a:t>
                      </a:r>
                    </a:p>
                  </a:txBody>
                  <a:tcPr/>
                </a:tc>
                <a:tc>
                  <a:txBody>
                    <a:bodyPr/>
                    <a:lstStyle/>
                    <a:p>
                      <a:r>
                        <a:rPr lang="en-US" dirty="0"/>
                        <a:t>Data Type</a:t>
                      </a:r>
                    </a:p>
                  </a:txBody>
                  <a:tcPr/>
                </a:tc>
                <a:tc>
                  <a:txBody>
                    <a:bodyPr/>
                    <a:lstStyle/>
                    <a:p>
                      <a:r>
                        <a:rPr lang="en-US" dirty="0"/>
                        <a:t>Constraints</a:t>
                      </a:r>
                    </a:p>
                  </a:txBody>
                  <a:tcPr/>
                </a:tc>
                <a:tc>
                  <a:txBody>
                    <a:bodyPr/>
                    <a:lstStyle/>
                    <a:p>
                      <a:r>
                        <a:rPr lang="en-US" dirty="0"/>
                        <a:t>Description</a:t>
                      </a:r>
                    </a:p>
                  </a:txBody>
                  <a:tcPr/>
                </a:tc>
                <a:extLst>
                  <a:ext uri="{0D108BD9-81ED-4DB2-BD59-A6C34878D82A}">
                    <a16:rowId xmlns:a16="http://schemas.microsoft.com/office/drawing/2014/main" val="3048816720"/>
                  </a:ext>
                </a:extLst>
              </a:tr>
              <a:tr h="577850">
                <a:tc>
                  <a:txBody>
                    <a:bodyPr/>
                    <a:lstStyle/>
                    <a:p>
                      <a:r>
                        <a:rPr lang="en-US" dirty="0" err="1"/>
                        <a:t>Fname</a:t>
                      </a:r>
                      <a:endParaRPr lang="en-US" dirty="0"/>
                    </a:p>
                  </a:txBody>
                  <a:tcPr/>
                </a:tc>
                <a:tc>
                  <a:txBody>
                    <a:bodyPr/>
                    <a:lstStyle/>
                    <a:p>
                      <a:r>
                        <a:rPr lang="en-US"/>
                        <a:t>varchar(</a:t>
                      </a:r>
                      <a:r>
                        <a:rPr lang="en-US" dirty="0"/>
                        <a:t>20)</a:t>
                      </a:r>
                    </a:p>
                  </a:txBody>
                  <a:tcPr/>
                </a:tc>
                <a:tc>
                  <a:txBody>
                    <a:bodyPr/>
                    <a:lstStyle/>
                    <a:p>
                      <a:r>
                        <a:rPr lang="en-US" dirty="0"/>
                        <a:t>Not Null</a:t>
                      </a:r>
                    </a:p>
                  </a:txBody>
                  <a:tcPr/>
                </a:tc>
                <a:tc>
                  <a:txBody>
                    <a:bodyPr/>
                    <a:lstStyle/>
                    <a:p>
                      <a:r>
                        <a:rPr lang="en-US" dirty="0"/>
                        <a:t>First name</a:t>
                      </a:r>
                    </a:p>
                  </a:txBody>
                  <a:tcPr/>
                </a:tc>
                <a:extLst>
                  <a:ext uri="{0D108BD9-81ED-4DB2-BD59-A6C34878D82A}">
                    <a16:rowId xmlns:a16="http://schemas.microsoft.com/office/drawing/2014/main" val="952064513"/>
                  </a:ext>
                </a:extLst>
              </a:tr>
              <a:tr h="577850">
                <a:tc>
                  <a:txBody>
                    <a:bodyPr/>
                    <a:lstStyle/>
                    <a:p>
                      <a:r>
                        <a:rPr lang="en-US" dirty="0" err="1"/>
                        <a:t>Lname</a:t>
                      </a:r>
                      <a:endParaRPr lang="en-US" dirty="0"/>
                    </a:p>
                  </a:txBody>
                  <a:tcPr/>
                </a:tc>
                <a:tc>
                  <a:txBody>
                    <a:bodyPr/>
                    <a:lstStyle/>
                    <a:p>
                      <a:r>
                        <a:rPr lang="en-US" dirty="0"/>
                        <a:t>varchar(20)</a:t>
                      </a:r>
                    </a:p>
                  </a:txBody>
                  <a:tcPr/>
                </a:tc>
                <a:tc>
                  <a:txBody>
                    <a:bodyPr/>
                    <a:lstStyle/>
                    <a:p>
                      <a:r>
                        <a:rPr lang="en-US" dirty="0"/>
                        <a:t>Not Null</a:t>
                      </a:r>
                    </a:p>
                  </a:txBody>
                  <a:tcPr/>
                </a:tc>
                <a:tc>
                  <a:txBody>
                    <a:bodyPr/>
                    <a:lstStyle/>
                    <a:p>
                      <a:r>
                        <a:rPr lang="en-US" dirty="0"/>
                        <a:t>Last Name</a:t>
                      </a:r>
                    </a:p>
                  </a:txBody>
                  <a:tcPr/>
                </a:tc>
                <a:extLst>
                  <a:ext uri="{0D108BD9-81ED-4DB2-BD59-A6C34878D82A}">
                    <a16:rowId xmlns:a16="http://schemas.microsoft.com/office/drawing/2014/main" val="844303331"/>
                  </a:ext>
                </a:extLst>
              </a:tr>
              <a:tr h="577850">
                <a:tc>
                  <a:txBody>
                    <a:bodyPr/>
                    <a:lstStyle/>
                    <a:p>
                      <a:r>
                        <a:rPr lang="en-US" dirty="0"/>
                        <a:t>Email</a:t>
                      </a:r>
                    </a:p>
                  </a:txBody>
                  <a:tcPr/>
                </a:tc>
                <a:tc>
                  <a:txBody>
                    <a:bodyPr/>
                    <a:lstStyle/>
                    <a:p>
                      <a:r>
                        <a:rPr lang="en-US" dirty="0"/>
                        <a:t>varchar(30)</a:t>
                      </a:r>
                    </a:p>
                  </a:txBody>
                  <a:tcPr/>
                </a:tc>
                <a:tc>
                  <a:txBody>
                    <a:bodyPr/>
                    <a:lstStyle/>
                    <a:p>
                      <a:r>
                        <a:rPr lang="en-US" dirty="0"/>
                        <a:t>Not Null</a:t>
                      </a:r>
                    </a:p>
                  </a:txBody>
                  <a:tcPr/>
                </a:tc>
                <a:tc>
                  <a:txBody>
                    <a:bodyPr/>
                    <a:lstStyle/>
                    <a:p>
                      <a:r>
                        <a:rPr lang="en-US" dirty="0"/>
                        <a:t>Email id</a:t>
                      </a:r>
                    </a:p>
                  </a:txBody>
                  <a:tcPr/>
                </a:tc>
                <a:extLst>
                  <a:ext uri="{0D108BD9-81ED-4DB2-BD59-A6C34878D82A}">
                    <a16:rowId xmlns:a16="http://schemas.microsoft.com/office/drawing/2014/main" val="41807480"/>
                  </a:ext>
                </a:extLst>
              </a:tr>
              <a:tr h="577850">
                <a:tc>
                  <a:txBody>
                    <a:bodyPr/>
                    <a:lstStyle/>
                    <a:p>
                      <a:r>
                        <a:rPr lang="en-US" dirty="0"/>
                        <a:t>Query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varchar(200)</a:t>
                      </a:r>
                    </a:p>
                  </a:txBody>
                  <a:tcPr/>
                </a:tc>
                <a:tc>
                  <a:txBody>
                    <a:bodyPr/>
                    <a:lstStyle/>
                    <a:p>
                      <a:r>
                        <a:rPr lang="en-US" dirty="0"/>
                        <a:t>Not Null</a:t>
                      </a:r>
                    </a:p>
                  </a:txBody>
                  <a:tcPr/>
                </a:tc>
                <a:tc>
                  <a:txBody>
                    <a:bodyPr/>
                    <a:lstStyle/>
                    <a:p>
                      <a:r>
                        <a:rPr lang="en-US" dirty="0"/>
                        <a:t>For Message</a:t>
                      </a:r>
                    </a:p>
                  </a:txBody>
                  <a:tcPr/>
                </a:tc>
                <a:extLst>
                  <a:ext uri="{0D108BD9-81ED-4DB2-BD59-A6C34878D82A}">
                    <a16:rowId xmlns:a16="http://schemas.microsoft.com/office/drawing/2014/main" val="4270083067"/>
                  </a:ext>
                </a:extLst>
              </a:tr>
            </a:tbl>
          </a:graphicData>
        </a:graphic>
      </p:graphicFrame>
      <p:sp>
        <p:nvSpPr>
          <p:cNvPr id="7" name="TextBox 6">
            <a:extLst>
              <a:ext uri="{FF2B5EF4-FFF2-40B4-BE49-F238E27FC236}">
                <a16:creationId xmlns:a16="http://schemas.microsoft.com/office/drawing/2014/main" id="{C18A467D-EA11-4322-925C-72A948122E93}"/>
              </a:ext>
            </a:extLst>
          </p:cNvPr>
          <p:cNvSpPr txBox="1"/>
          <p:nvPr/>
        </p:nvSpPr>
        <p:spPr>
          <a:xfrm>
            <a:off x="5581649" y="2076450"/>
            <a:ext cx="1877929" cy="461665"/>
          </a:xfrm>
          <a:prstGeom prst="rect">
            <a:avLst/>
          </a:prstGeom>
          <a:noFill/>
        </p:spPr>
        <p:txBody>
          <a:bodyPr wrap="square" rtlCol="0">
            <a:spAutoFit/>
          </a:bodyPr>
          <a:lstStyle/>
          <a:p>
            <a:r>
              <a:rPr lang="en-US" sz="2400" dirty="0" err="1"/>
              <a:t>contactus</a:t>
            </a:r>
            <a:r>
              <a:rPr lang="en-US" sz="2400" dirty="0"/>
              <a:t> :</a:t>
            </a:r>
          </a:p>
        </p:txBody>
      </p:sp>
    </p:spTree>
    <p:extLst>
      <p:ext uri="{BB962C8B-B14F-4D97-AF65-F5344CB8AC3E}">
        <p14:creationId xmlns:p14="http://schemas.microsoft.com/office/powerpoint/2010/main" val="1988439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196BCBB6-6705-4DEE-8351-82D64F631609}"/>
              </a:ext>
            </a:extLst>
          </p:cNvPr>
          <p:cNvGraphicFramePr/>
          <p:nvPr>
            <p:extLst>
              <p:ext uri="{D42A27DB-BD31-4B8C-83A1-F6EECF244321}">
                <p14:modId xmlns:p14="http://schemas.microsoft.com/office/powerpoint/2010/main" val="544505551"/>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4">
            <a:extLst>
              <a:ext uri="{FF2B5EF4-FFF2-40B4-BE49-F238E27FC236}">
                <a16:creationId xmlns:a16="http://schemas.microsoft.com/office/drawing/2014/main" id="{D132F890-096F-4B6F-B443-5E7836D6CDF0}"/>
              </a:ext>
            </a:extLst>
          </p:cNvPr>
          <p:cNvGraphicFramePr>
            <a:graphicFrameLocks noGrp="1"/>
          </p:cNvGraphicFramePr>
          <p:nvPr>
            <p:ph idx="1"/>
            <p:extLst>
              <p:ext uri="{D42A27DB-BD31-4B8C-83A1-F6EECF244321}">
                <p14:modId xmlns:p14="http://schemas.microsoft.com/office/powerpoint/2010/main" val="914823073"/>
              </p:ext>
            </p:extLst>
          </p:nvPr>
        </p:nvGraphicFramePr>
        <p:xfrm>
          <a:off x="838200" y="2987675"/>
          <a:ext cx="10515600" cy="2465705"/>
        </p:xfrm>
        <a:graphic>
          <a:graphicData uri="http://schemas.openxmlformats.org/drawingml/2006/table">
            <a:tbl>
              <a:tblPr firstRow="1" bandRow="1">
                <a:tableStyleId>{0E3FDE45-AF77-4B5C-9715-49D594BDF05E}</a:tableStyleId>
              </a:tblPr>
              <a:tblGrid>
                <a:gridCol w="2628900">
                  <a:extLst>
                    <a:ext uri="{9D8B030D-6E8A-4147-A177-3AD203B41FA5}">
                      <a16:colId xmlns:a16="http://schemas.microsoft.com/office/drawing/2014/main" val="2386872093"/>
                    </a:ext>
                  </a:extLst>
                </a:gridCol>
                <a:gridCol w="2628900">
                  <a:extLst>
                    <a:ext uri="{9D8B030D-6E8A-4147-A177-3AD203B41FA5}">
                      <a16:colId xmlns:a16="http://schemas.microsoft.com/office/drawing/2014/main" val="2158732395"/>
                    </a:ext>
                  </a:extLst>
                </a:gridCol>
                <a:gridCol w="2628900">
                  <a:extLst>
                    <a:ext uri="{9D8B030D-6E8A-4147-A177-3AD203B41FA5}">
                      <a16:colId xmlns:a16="http://schemas.microsoft.com/office/drawing/2014/main" val="4067655356"/>
                    </a:ext>
                  </a:extLst>
                </a:gridCol>
                <a:gridCol w="2628900">
                  <a:extLst>
                    <a:ext uri="{9D8B030D-6E8A-4147-A177-3AD203B41FA5}">
                      <a16:colId xmlns:a16="http://schemas.microsoft.com/office/drawing/2014/main" val="3692371134"/>
                    </a:ext>
                  </a:extLst>
                </a:gridCol>
              </a:tblGrid>
              <a:tr h="669925">
                <a:tc>
                  <a:txBody>
                    <a:bodyPr/>
                    <a:lstStyle/>
                    <a:p>
                      <a:r>
                        <a:rPr lang="en-US" dirty="0"/>
                        <a:t>Column Name</a:t>
                      </a:r>
                    </a:p>
                  </a:txBody>
                  <a:tcPr/>
                </a:tc>
                <a:tc>
                  <a:txBody>
                    <a:bodyPr/>
                    <a:lstStyle/>
                    <a:p>
                      <a:r>
                        <a:rPr lang="en-US" dirty="0"/>
                        <a:t>Data Type</a:t>
                      </a:r>
                    </a:p>
                  </a:txBody>
                  <a:tcPr/>
                </a:tc>
                <a:tc>
                  <a:txBody>
                    <a:bodyPr/>
                    <a:lstStyle/>
                    <a:p>
                      <a:r>
                        <a:rPr lang="en-US" dirty="0"/>
                        <a:t>Constraints</a:t>
                      </a:r>
                    </a:p>
                  </a:txBody>
                  <a:tcPr/>
                </a:tc>
                <a:tc>
                  <a:txBody>
                    <a:bodyPr/>
                    <a:lstStyle/>
                    <a:p>
                      <a:r>
                        <a:rPr lang="en-US" dirty="0"/>
                        <a:t>Description</a:t>
                      </a:r>
                    </a:p>
                  </a:txBody>
                  <a:tcPr/>
                </a:tc>
                <a:extLst>
                  <a:ext uri="{0D108BD9-81ED-4DB2-BD59-A6C34878D82A}">
                    <a16:rowId xmlns:a16="http://schemas.microsoft.com/office/drawing/2014/main" val="3048816720"/>
                  </a:ext>
                </a:extLst>
              </a:tr>
              <a:tr h="577850">
                <a:tc>
                  <a:txBody>
                    <a:bodyPr/>
                    <a:lstStyle/>
                    <a:p>
                      <a:r>
                        <a:rPr lang="en-US" dirty="0"/>
                        <a:t>id</a:t>
                      </a:r>
                    </a:p>
                  </a:txBody>
                  <a:tcPr/>
                </a:tc>
                <a:tc>
                  <a:txBody>
                    <a:bodyPr/>
                    <a:lstStyle/>
                    <a:p>
                      <a:r>
                        <a:rPr lang="en-US" dirty="0"/>
                        <a:t>int(11)</a:t>
                      </a:r>
                    </a:p>
                  </a:txBody>
                  <a:tcPr/>
                </a:tc>
                <a:tc>
                  <a:txBody>
                    <a:bodyPr/>
                    <a:lstStyle/>
                    <a:p>
                      <a:r>
                        <a:rPr lang="en-US" dirty="0" err="1"/>
                        <a:t>auto_increment</a:t>
                      </a:r>
                      <a:r>
                        <a:rPr lang="en-US" dirty="0"/>
                        <a:t>, Not Null</a:t>
                      </a:r>
                    </a:p>
                  </a:txBody>
                  <a:tcPr/>
                </a:tc>
                <a:tc>
                  <a:txBody>
                    <a:bodyPr/>
                    <a:lstStyle/>
                    <a:p>
                      <a:r>
                        <a:rPr lang="en-US" dirty="0"/>
                        <a:t>User id of customer</a:t>
                      </a:r>
                    </a:p>
                  </a:txBody>
                  <a:tcPr/>
                </a:tc>
                <a:extLst>
                  <a:ext uri="{0D108BD9-81ED-4DB2-BD59-A6C34878D82A}">
                    <a16:rowId xmlns:a16="http://schemas.microsoft.com/office/drawing/2014/main" val="952064513"/>
                  </a:ext>
                </a:extLst>
              </a:tr>
              <a:tr h="577850">
                <a:tc>
                  <a:txBody>
                    <a:bodyPr/>
                    <a:lstStyle/>
                    <a:p>
                      <a:r>
                        <a:rPr lang="en-US" dirty="0"/>
                        <a:t>username</a:t>
                      </a:r>
                    </a:p>
                  </a:txBody>
                  <a:tcPr/>
                </a:tc>
                <a:tc>
                  <a:txBody>
                    <a:bodyPr/>
                    <a:lstStyle/>
                    <a:p>
                      <a:r>
                        <a:rPr lang="en-US" dirty="0"/>
                        <a:t>varchar(50)</a:t>
                      </a:r>
                    </a:p>
                  </a:txBody>
                  <a:tcPr/>
                </a:tc>
                <a:tc>
                  <a:txBody>
                    <a:bodyPr/>
                    <a:lstStyle/>
                    <a:p>
                      <a:r>
                        <a:rPr lang="en-US" dirty="0"/>
                        <a:t>Not Null</a:t>
                      </a:r>
                    </a:p>
                  </a:txBody>
                  <a:tcPr/>
                </a:tc>
                <a:tc>
                  <a:txBody>
                    <a:bodyPr/>
                    <a:lstStyle/>
                    <a:p>
                      <a:r>
                        <a:rPr lang="en-US" dirty="0"/>
                        <a:t>Username of customer</a:t>
                      </a:r>
                    </a:p>
                  </a:txBody>
                  <a:tcPr/>
                </a:tc>
                <a:extLst>
                  <a:ext uri="{0D108BD9-81ED-4DB2-BD59-A6C34878D82A}">
                    <a16:rowId xmlns:a16="http://schemas.microsoft.com/office/drawing/2014/main" val="41807480"/>
                  </a:ext>
                </a:extLst>
              </a:tr>
              <a:tr h="577850">
                <a:tc>
                  <a:txBody>
                    <a:bodyPr/>
                    <a:lstStyle/>
                    <a:p>
                      <a:r>
                        <a:rPr lang="en-US" dirty="0"/>
                        <a:t>password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varchar(50)</a:t>
                      </a:r>
                    </a:p>
                  </a:txBody>
                  <a:tcPr/>
                </a:tc>
                <a:tc>
                  <a:txBody>
                    <a:bodyPr/>
                    <a:lstStyle/>
                    <a:p>
                      <a:r>
                        <a:rPr lang="en-US" dirty="0"/>
                        <a:t>Not Null</a:t>
                      </a:r>
                    </a:p>
                  </a:txBody>
                  <a:tcPr/>
                </a:tc>
                <a:tc>
                  <a:txBody>
                    <a:bodyPr/>
                    <a:lstStyle/>
                    <a:p>
                      <a:r>
                        <a:rPr lang="en-US" dirty="0"/>
                        <a:t>Password of resp. username</a:t>
                      </a:r>
                    </a:p>
                  </a:txBody>
                  <a:tcPr/>
                </a:tc>
                <a:extLst>
                  <a:ext uri="{0D108BD9-81ED-4DB2-BD59-A6C34878D82A}">
                    <a16:rowId xmlns:a16="http://schemas.microsoft.com/office/drawing/2014/main" val="4270083067"/>
                  </a:ext>
                </a:extLst>
              </a:tr>
            </a:tbl>
          </a:graphicData>
        </a:graphic>
      </p:graphicFrame>
      <p:sp>
        <p:nvSpPr>
          <p:cNvPr id="7" name="TextBox 6">
            <a:extLst>
              <a:ext uri="{FF2B5EF4-FFF2-40B4-BE49-F238E27FC236}">
                <a16:creationId xmlns:a16="http://schemas.microsoft.com/office/drawing/2014/main" id="{C18A467D-EA11-4322-925C-72A948122E93}"/>
              </a:ext>
            </a:extLst>
          </p:cNvPr>
          <p:cNvSpPr txBox="1"/>
          <p:nvPr/>
        </p:nvSpPr>
        <p:spPr>
          <a:xfrm>
            <a:off x="5132972" y="2108349"/>
            <a:ext cx="1926055" cy="461665"/>
          </a:xfrm>
          <a:prstGeom prst="rect">
            <a:avLst/>
          </a:prstGeom>
          <a:noFill/>
        </p:spPr>
        <p:txBody>
          <a:bodyPr wrap="square" rtlCol="0">
            <a:spAutoFit/>
          </a:bodyPr>
          <a:lstStyle/>
          <a:p>
            <a:r>
              <a:rPr lang="en-US" sz="2400" dirty="0"/>
              <a:t>customer :</a:t>
            </a:r>
          </a:p>
        </p:txBody>
      </p:sp>
    </p:spTree>
    <p:extLst>
      <p:ext uri="{BB962C8B-B14F-4D97-AF65-F5344CB8AC3E}">
        <p14:creationId xmlns:p14="http://schemas.microsoft.com/office/powerpoint/2010/main" val="3978578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196BCBB6-6705-4DEE-8351-82D64F631609}"/>
              </a:ext>
            </a:extLst>
          </p:cNvPr>
          <p:cNvGraphicFramePr/>
          <p:nvPr>
            <p:extLst>
              <p:ext uri="{D42A27DB-BD31-4B8C-83A1-F6EECF244321}">
                <p14:modId xmlns:p14="http://schemas.microsoft.com/office/powerpoint/2010/main" val="2466722155"/>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18A467D-EA11-4322-925C-72A948122E93}"/>
              </a:ext>
            </a:extLst>
          </p:cNvPr>
          <p:cNvSpPr txBox="1"/>
          <p:nvPr/>
        </p:nvSpPr>
        <p:spPr>
          <a:xfrm>
            <a:off x="4778542" y="1834052"/>
            <a:ext cx="2631908" cy="461665"/>
          </a:xfrm>
          <a:prstGeom prst="rect">
            <a:avLst/>
          </a:prstGeom>
          <a:noFill/>
        </p:spPr>
        <p:txBody>
          <a:bodyPr wrap="square" rtlCol="0">
            <a:spAutoFit/>
          </a:bodyPr>
          <a:lstStyle/>
          <a:p>
            <a:r>
              <a:rPr lang="en-US" sz="2400" dirty="0" err="1"/>
              <a:t>customerdetail</a:t>
            </a:r>
            <a:r>
              <a:rPr lang="en-US" sz="2400" dirty="0"/>
              <a:t> :</a:t>
            </a:r>
          </a:p>
        </p:txBody>
      </p:sp>
      <p:graphicFrame>
        <p:nvGraphicFramePr>
          <p:cNvPr id="8" name="Table 4">
            <a:extLst>
              <a:ext uri="{FF2B5EF4-FFF2-40B4-BE49-F238E27FC236}">
                <a16:creationId xmlns:a16="http://schemas.microsoft.com/office/drawing/2014/main" id="{A53218E0-CBC2-4AD3-A461-4AF2C075A40E}"/>
              </a:ext>
            </a:extLst>
          </p:cNvPr>
          <p:cNvGraphicFramePr>
            <a:graphicFrameLocks/>
          </p:cNvGraphicFramePr>
          <p:nvPr>
            <p:extLst>
              <p:ext uri="{D42A27DB-BD31-4B8C-83A1-F6EECF244321}">
                <p14:modId xmlns:p14="http://schemas.microsoft.com/office/powerpoint/2010/main" val="3562466160"/>
              </p:ext>
            </p:extLst>
          </p:nvPr>
        </p:nvGraphicFramePr>
        <p:xfrm>
          <a:off x="838200" y="2423720"/>
          <a:ext cx="10515600" cy="4222636"/>
        </p:xfrm>
        <a:graphic>
          <a:graphicData uri="http://schemas.openxmlformats.org/drawingml/2006/table">
            <a:tbl>
              <a:tblPr firstRow="1" bandRow="1">
                <a:tableStyleId>{0E3FDE45-AF77-4B5C-9715-49D594BDF05E}</a:tableStyleId>
              </a:tblPr>
              <a:tblGrid>
                <a:gridCol w="2628900">
                  <a:extLst>
                    <a:ext uri="{9D8B030D-6E8A-4147-A177-3AD203B41FA5}">
                      <a16:colId xmlns:a16="http://schemas.microsoft.com/office/drawing/2014/main" val="2386872093"/>
                    </a:ext>
                  </a:extLst>
                </a:gridCol>
                <a:gridCol w="2628900">
                  <a:extLst>
                    <a:ext uri="{9D8B030D-6E8A-4147-A177-3AD203B41FA5}">
                      <a16:colId xmlns:a16="http://schemas.microsoft.com/office/drawing/2014/main" val="2158732395"/>
                    </a:ext>
                  </a:extLst>
                </a:gridCol>
                <a:gridCol w="2628900">
                  <a:extLst>
                    <a:ext uri="{9D8B030D-6E8A-4147-A177-3AD203B41FA5}">
                      <a16:colId xmlns:a16="http://schemas.microsoft.com/office/drawing/2014/main" val="4067655356"/>
                    </a:ext>
                  </a:extLst>
                </a:gridCol>
                <a:gridCol w="2628900">
                  <a:extLst>
                    <a:ext uri="{9D8B030D-6E8A-4147-A177-3AD203B41FA5}">
                      <a16:colId xmlns:a16="http://schemas.microsoft.com/office/drawing/2014/main" val="3692371134"/>
                    </a:ext>
                  </a:extLst>
                </a:gridCol>
              </a:tblGrid>
              <a:tr h="606138">
                <a:tc>
                  <a:txBody>
                    <a:bodyPr/>
                    <a:lstStyle/>
                    <a:p>
                      <a:r>
                        <a:rPr lang="en-US" dirty="0"/>
                        <a:t>Column Name</a:t>
                      </a:r>
                    </a:p>
                  </a:txBody>
                  <a:tcPr/>
                </a:tc>
                <a:tc>
                  <a:txBody>
                    <a:bodyPr/>
                    <a:lstStyle/>
                    <a:p>
                      <a:r>
                        <a:rPr lang="en-US" dirty="0"/>
                        <a:t>Data Type</a:t>
                      </a:r>
                    </a:p>
                  </a:txBody>
                  <a:tcPr/>
                </a:tc>
                <a:tc>
                  <a:txBody>
                    <a:bodyPr/>
                    <a:lstStyle/>
                    <a:p>
                      <a:r>
                        <a:rPr lang="en-US" dirty="0"/>
                        <a:t>Constraints</a:t>
                      </a:r>
                    </a:p>
                  </a:txBody>
                  <a:tcPr/>
                </a:tc>
                <a:tc>
                  <a:txBody>
                    <a:bodyPr/>
                    <a:lstStyle/>
                    <a:p>
                      <a:r>
                        <a:rPr lang="en-US" dirty="0"/>
                        <a:t>Description</a:t>
                      </a:r>
                    </a:p>
                  </a:txBody>
                  <a:tcPr/>
                </a:tc>
                <a:extLst>
                  <a:ext uri="{0D108BD9-81ED-4DB2-BD59-A6C34878D82A}">
                    <a16:rowId xmlns:a16="http://schemas.microsoft.com/office/drawing/2014/main" val="3048816720"/>
                  </a:ext>
                </a:extLst>
              </a:tr>
              <a:tr h="505670">
                <a:tc>
                  <a:txBody>
                    <a:bodyPr/>
                    <a:lstStyle/>
                    <a:p>
                      <a:r>
                        <a:rPr lang="en-US" dirty="0"/>
                        <a:t>id</a:t>
                      </a:r>
                    </a:p>
                  </a:txBody>
                  <a:tcPr/>
                </a:tc>
                <a:tc>
                  <a:txBody>
                    <a:bodyPr/>
                    <a:lstStyle/>
                    <a:p>
                      <a:r>
                        <a:rPr lang="en-US" dirty="0"/>
                        <a:t>int(11)</a:t>
                      </a:r>
                    </a:p>
                  </a:txBody>
                  <a:tcPr/>
                </a:tc>
                <a:tc>
                  <a:txBody>
                    <a:bodyPr/>
                    <a:lstStyle/>
                    <a:p>
                      <a:r>
                        <a:rPr lang="en-US" dirty="0" err="1"/>
                        <a:t>auto_increment</a:t>
                      </a:r>
                      <a:r>
                        <a:rPr lang="en-US" dirty="0"/>
                        <a:t>, Not Null</a:t>
                      </a:r>
                    </a:p>
                  </a:txBody>
                  <a:tcPr/>
                </a:tc>
                <a:tc>
                  <a:txBody>
                    <a:bodyPr/>
                    <a:lstStyle/>
                    <a:p>
                      <a:r>
                        <a:rPr lang="en-US" dirty="0"/>
                        <a:t>User id</a:t>
                      </a:r>
                    </a:p>
                  </a:txBody>
                  <a:tcPr/>
                </a:tc>
                <a:extLst>
                  <a:ext uri="{0D108BD9-81ED-4DB2-BD59-A6C34878D82A}">
                    <a16:rowId xmlns:a16="http://schemas.microsoft.com/office/drawing/2014/main" val="952064513"/>
                  </a:ext>
                </a:extLst>
              </a:tr>
              <a:tr h="474103">
                <a:tc>
                  <a:txBody>
                    <a:bodyPr/>
                    <a:lstStyle/>
                    <a:p>
                      <a:r>
                        <a:rPr lang="en-US" dirty="0" err="1"/>
                        <a:t>firstname</a:t>
                      </a:r>
                      <a:endParaRPr lang="en-US" dirty="0"/>
                    </a:p>
                  </a:txBody>
                  <a:tcPr/>
                </a:tc>
                <a:tc>
                  <a:txBody>
                    <a:bodyPr/>
                    <a:lstStyle/>
                    <a:p>
                      <a:r>
                        <a:rPr lang="en-US" dirty="0"/>
                        <a:t>varchar(50)</a:t>
                      </a:r>
                    </a:p>
                  </a:txBody>
                  <a:tcPr/>
                </a:tc>
                <a:tc>
                  <a:txBody>
                    <a:bodyPr/>
                    <a:lstStyle/>
                    <a:p>
                      <a:r>
                        <a:rPr lang="en-US" dirty="0"/>
                        <a:t>Not Null</a:t>
                      </a:r>
                    </a:p>
                  </a:txBody>
                  <a:tcPr/>
                </a:tc>
                <a:tc>
                  <a:txBody>
                    <a:bodyPr/>
                    <a:lstStyle/>
                    <a:p>
                      <a:r>
                        <a:rPr lang="en-US" dirty="0"/>
                        <a:t>First name of user</a:t>
                      </a:r>
                    </a:p>
                  </a:txBody>
                  <a:tcPr/>
                </a:tc>
                <a:extLst>
                  <a:ext uri="{0D108BD9-81ED-4DB2-BD59-A6C34878D82A}">
                    <a16:rowId xmlns:a16="http://schemas.microsoft.com/office/drawing/2014/main" val="41807480"/>
                  </a:ext>
                </a:extLst>
              </a:tr>
              <a:tr h="474103">
                <a:tc>
                  <a:txBody>
                    <a:bodyPr/>
                    <a:lstStyle/>
                    <a:p>
                      <a:r>
                        <a:rPr lang="en-US" dirty="0" err="1"/>
                        <a:t>lastname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varchar(50)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Null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name of user</a:t>
                      </a:r>
                    </a:p>
                  </a:txBody>
                  <a:tcPr/>
                </a:tc>
                <a:extLst>
                  <a:ext uri="{0D108BD9-81ED-4DB2-BD59-A6C34878D82A}">
                    <a16:rowId xmlns:a16="http://schemas.microsoft.com/office/drawing/2014/main" val="230871100"/>
                  </a:ext>
                </a:extLst>
              </a:tr>
              <a:tr h="474103">
                <a:tc>
                  <a:txBody>
                    <a:bodyPr/>
                    <a:lstStyle/>
                    <a:p>
                      <a:r>
                        <a:rPr lang="en-US" dirty="0"/>
                        <a:t>email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varchar(50)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Null</a:t>
                      </a:r>
                    </a:p>
                  </a:txBody>
                  <a:tcPr/>
                </a:tc>
                <a:tc>
                  <a:txBody>
                    <a:bodyPr/>
                    <a:lstStyle/>
                    <a:p>
                      <a:r>
                        <a:rPr lang="en-US" dirty="0"/>
                        <a:t>Email address</a:t>
                      </a:r>
                    </a:p>
                  </a:txBody>
                  <a:tcPr/>
                </a:tc>
                <a:extLst>
                  <a:ext uri="{0D108BD9-81ED-4DB2-BD59-A6C34878D82A}">
                    <a16:rowId xmlns:a16="http://schemas.microsoft.com/office/drawing/2014/main" val="3261845812"/>
                  </a:ext>
                </a:extLst>
              </a:tr>
              <a:tr h="638197">
                <a:tc>
                  <a:txBody>
                    <a:bodyPr/>
                    <a:lstStyle/>
                    <a:p>
                      <a:r>
                        <a:rPr lang="en-US" dirty="0" err="1"/>
                        <a:t>mobileno</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bigint</a:t>
                      </a:r>
                      <a:r>
                        <a:rPr lang="en-US" dirty="0"/>
                        <a:t>(30)</a:t>
                      </a:r>
                    </a:p>
                  </a:txBody>
                  <a:tcPr/>
                </a:tc>
                <a:tc>
                  <a:txBody>
                    <a:bodyPr/>
                    <a:lstStyle/>
                    <a:p>
                      <a:r>
                        <a:rPr lang="en-US" dirty="0"/>
                        <a:t>Not Null</a:t>
                      </a:r>
                    </a:p>
                  </a:txBody>
                  <a:tcPr/>
                </a:tc>
                <a:tc>
                  <a:txBody>
                    <a:bodyPr/>
                    <a:lstStyle/>
                    <a:p>
                      <a:r>
                        <a:rPr lang="en-US" dirty="0"/>
                        <a:t>Mobile no of user</a:t>
                      </a:r>
                    </a:p>
                  </a:txBody>
                  <a:tcPr/>
                </a:tc>
                <a:extLst>
                  <a:ext uri="{0D108BD9-81ED-4DB2-BD59-A6C34878D82A}">
                    <a16:rowId xmlns:a16="http://schemas.microsoft.com/office/drawing/2014/main" val="4270083067"/>
                  </a:ext>
                </a:extLst>
              </a:tr>
              <a:tr h="525161">
                <a:tc>
                  <a:txBody>
                    <a:bodyPr/>
                    <a:lstStyle/>
                    <a:p>
                      <a:r>
                        <a:rPr lang="en-US" dirty="0"/>
                        <a:t>gender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varchar(20)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Null</a:t>
                      </a:r>
                    </a:p>
                  </a:txBody>
                  <a:tcPr/>
                </a:tc>
                <a:tc>
                  <a:txBody>
                    <a:bodyPr/>
                    <a:lstStyle/>
                    <a:p>
                      <a:r>
                        <a:rPr lang="en-US" dirty="0"/>
                        <a:t>Male/female/other</a:t>
                      </a:r>
                    </a:p>
                  </a:txBody>
                  <a:tcPr/>
                </a:tc>
                <a:extLst>
                  <a:ext uri="{0D108BD9-81ED-4DB2-BD59-A6C34878D82A}">
                    <a16:rowId xmlns:a16="http://schemas.microsoft.com/office/drawing/2014/main" val="2540483201"/>
                  </a:ext>
                </a:extLst>
              </a:tr>
              <a:tr h="525161">
                <a:tc>
                  <a:txBody>
                    <a:bodyPr/>
                    <a:lstStyle/>
                    <a:p>
                      <a:r>
                        <a:rPr lang="en-US" dirty="0"/>
                        <a:t>dob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Null</a:t>
                      </a:r>
                    </a:p>
                  </a:txBody>
                  <a:tcPr/>
                </a:tc>
                <a:tc>
                  <a:txBody>
                    <a:bodyPr/>
                    <a:lstStyle/>
                    <a:p>
                      <a:r>
                        <a:rPr lang="en-US" dirty="0"/>
                        <a:t>Date of birth of person</a:t>
                      </a:r>
                    </a:p>
                  </a:txBody>
                  <a:tcPr/>
                </a:tc>
                <a:extLst>
                  <a:ext uri="{0D108BD9-81ED-4DB2-BD59-A6C34878D82A}">
                    <a16:rowId xmlns:a16="http://schemas.microsoft.com/office/drawing/2014/main" val="1924357849"/>
                  </a:ext>
                </a:extLst>
              </a:tr>
            </a:tbl>
          </a:graphicData>
        </a:graphic>
      </p:graphicFrame>
    </p:spTree>
    <p:extLst>
      <p:ext uri="{BB962C8B-B14F-4D97-AF65-F5344CB8AC3E}">
        <p14:creationId xmlns:p14="http://schemas.microsoft.com/office/powerpoint/2010/main" val="4189206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EFF29EA-7E97-47D2-86B8-DB76880EDE5B}"/>
              </a:ext>
            </a:extLst>
          </p:cNvPr>
          <p:cNvGraphicFramePr/>
          <p:nvPr>
            <p:extLst>
              <p:ext uri="{D42A27DB-BD31-4B8C-83A1-F6EECF244321}">
                <p14:modId xmlns:p14="http://schemas.microsoft.com/office/powerpoint/2010/main" val="4092259823"/>
              </p:ext>
            </p:extLst>
          </p:nvPr>
        </p:nvGraphicFramePr>
        <p:xfrm>
          <a:off x="1666043" y="452761"/>
          <a:ext cx="9144000" cy="5859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Oval 1">
            <a:extLst>
              <a:ext uri="{FF2B5EF4-FFF2-40B4-BE49-F238E27FC236}">
                <a16:creationId xmlns:a16="http://schemas.microsoft.com/office/drawing/2014/main" id="{6EB613CD-D4DA-4F3E-8FDC-64E83A988BDA}"/>
              </a:ext>
            </a:extLst>
          </p:cNvPr>
          <p:cNvSpPr/>
          <p:nvPr/>
        </p:nvSpPr>
        <p:spPr>
          <a:xfrm>
            <a:off x="8908473" y="5167745"/>
            <a:ext cx="2867891"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Guided  by </a:t>
            </a:r>
          </a:p>
          <a:p>
            <a:pPr algn="ctr"/>
            <a:r>
              <a:rPr lang="en-IN" dirty="0">
                <a:solidFill>
                  <a:schemeClr val="bg1"/>
                </a:solidFill>
              </a:rPr>
              <a:t>--Prof. </a:t>
            </a:r>
            <a:r>
              <a:rPr lang="en-IN" dirty="0" err="1">
                <a:solidFill>
                  <a:schemeClr val="bg1"/>
                </a:solidFill>
              </a:rPr>
              <a:t>Ajit</a:t>
            </a:r>
            <a:r>
              <a:rPr lang="en-IN" dirty="0">
                <a:solidFill>
                  <a:schemeClr val="bg1"/>
                </a:solidFill>
              </a:rPr>
              <a:t> </a:t>
            </a:r>
            <a:r>
              <a:rPr lang="en-IN" dirty="0" err="1">
                <a:solidFill>
                  <a:schemeClr val="bg1"/>
                </a:solidFill>
              </a:rPr>
              <a:t>Pagar</a:t>
            </a:r>
            <a:r>
              <a:rPr lang="en-IN" dirty="0">
                <a:solidFill>
                  <a:schemeClr val="bg1"/>
                </a:solidFill>
              </a:rPr>
              <a:t> </a:t>
            </a:r>
          </a:p>
        </p:txBody>
      </p:sp>
    </p:spTree>
    <p:extLst>
      <p:ext uri="{BB962C8B-B14F-4D97-AF65-F5344CB8AC3E}">
        <p14:creationId xmlns:p14="http://schemas.microsoft.com/office/powerpoint/2010/main" val="366921363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196BCBB6-6705-4DEE-8351-82D64F631609}"/>
              </a:ext>
            </a:extLst>
          </p:cNvPr>
          <p:cNvGraphicFramePr/>
          <p:nvPr>
            <p:extLst>
              <p:ext uri="{D42A27DB-BD31-4B8C-83A1-F6EECF244321}">
                <p14:modId xmlns:p14="http://schemas.microsoft.com/office/powerpoint/2010/main" val="40121888"/>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4">
            <a:extLst>
              <a:ext uri="{FF2B5EF4-FFF2-40B4-BE49-F238E27FC236}">
                <a16:creationId xmlns:a16="http://schemas.microsoft.com/office/drawing/2014/main" id="{D132F890-096F-4B6F-B443-5E7836D6CDF0}"/>
              </a:ext>
            </a:extLst>
          </p:cNvPr>
          <p:cNvGraphicFramePr>
            <a:graphicFrameLocks noGrp="1"/>
          </p:cNvGraphicFramePr>
          <p:nvPr>
            <p:ph idx="1"/>
            <p:extLst>
              <p:ext uri="{D42A27DB-BD31-4B8C-83A1-F6EECF244321}">
                <p14:modId xmlns:p14="http://schemas.microsoft.com/office/powerpoint/2010/main" val="92253643"/>
              </p:ext>
            </p:extLst>
          </p:nvPr>
        </p:nvGraphicFramePr>
        <p:xfrm>
          <a:off x="838200" y="2619266"/>
          <a:ext cx="10515600" cy="3914342"/>
        </p:xfrm>
        <a:graphic>
          <a:graphicData uri="http://schemas.openxmlformats.org/drawingml/2006/table">
            <a:tbl>
              <a:tblPr firstRow="1" bandRow="1">
                <a:tableStyleId>{0E3FDE45-AF77-4B5C-9715-49D594BDF05E}</a:tableStyleId>
              </a:tblPr>
              <a:tblGrid>
                <a:gridCol w="2459922">
                  <a:extLst>
                    <a:ext uri="{9D8B030D-6E8A-4147-A177-3AD203B41FA5}">
                      <a16:colId xmlns:a16="http://schemas.microsoft.com/office/drawing/2014/main" val="2386872093"/>
                    </a:ext>
                  </a:extLst>
                </a:gridCol>
                <a:gridCol w="2685226">
                  <a:extLst>
                    <a:ext uri="{9D8B030D-6E8A-4147-A177-3AD203B41FA5}">
                      <a16:colId xmlns:a16="http://schemas.microsoft.com/office/drawing/2014/main" val="2158732395"/>
                    </a:ext>
                  </a:extLst>
                </a:gridCol>
                <a:gridCol w="2685226">
                  <a:extLst>
                    <a:ext uri="{9D8B030D-6E8A-4147-A177-3AD203B41FA5}">
                      <a16:colId xmlns:a16="http://schemas.microsoft.com/office/drawing/2014/main" val="4067655356"/>
                    </a:ext>
                  </a:extLst>
                </a:gridCol>
                <a:gridCol w="2685226">
                  <a:extLst>
                    <a:ext uri="{9D8B030D-6E8A-4147-A177-3AD203B41FA5}">
                      <a16:colId xmlns:a16="http://schemas.microsoft.com/office/drawing/2014/main" val="3692371134"/>
                    </a:ext>
                  </a:extLst>
                </a:gridCol>
              </a:tblGrid>
              <a:tr h="624471">
                <a:tc>
                  <a:txBody>
                    <a:bodyPr/>
                    <a:lstStyle/>
                    <a:p>
                      <a:r>
                        <a:rPr lang="en-US" dirty="0"/>
                        <a:t>Column Name</a:t>
                      </a:r>
                    </a:p>
                  </a:txBody>
                  <a:tcPr/>
                </a:tc>
                <a:tc>
                  <a:txBody>
                    <a:bodyPr/>
                    <a:lstStyle/>
                    <a:p>
                      <a:r>
                        <a:rPr lang="en-US" dirty="0"/>
                        <a:t>Data Type</a:t>
                      </a:r>
                    </a:p>
                  </a:txBody>
                  <a:tcPr/>
                </a:tc>
                <a:tc>
                  <a:txBody>
                    <a:bodyPr/>
                    <a:lstStyle/>
                    <a:p>
                      <a:r>
                        <a:rPr lang="en-US" dirty="0"/>
                        <a:t>Constraints</a:t>
                      </a:r>
                    </a:p>
                  </a:txBody>
                  <a:tcPr/>
                </a:tc>
                <a:tc>
                  <a:txBody>
                    <a:bodyPr/>
                    <a:lstStyle/>
                    <a:p>
                      <a:r>
                        <a:rPr lang="en-US" dirty="0"/>
                        <a:t>Description</a:t>
                      </a:r>
                    </a:p>
                  </a:txBody>
                  <a:tcPr/>
                </a:tc>
                <a:extLst>
                  <a:ext uri="{0D108BD9-81ED-4DB2-BD59-A6C34878D82A}">
                    <a16:rowId xmlns:a16="http://schemas.microsoft.com/office/drawing/2014/main" val="3048816720"/>
                  </a:ext>
                </a:extLst>
              </a:tr>
              <a:tr h="538644">
                <a:tc>
                  <a:txBody>
                    <a:bodyPr/>
                    <a:lstStyle/>
                    <a:p>
                      <a:r>
                        <a:rPr lang="en-US"/>
                        <a:t>userid</a:t>
                      </a:r>
                      <a:endParaRPr lang="en-US" dirty="0"/>
                    </a:p>
                  </a:txBody>
                  <a:tcPr/>
                </a:tc>
                <a:tc>
                  <a:txBody>
                    <a:bodyPr/>
                    <a:lstStyle/>
                    <a:p>
                      <a:r>
                        <a:rPr lang="en-US" dirty="0"/>
                        <a:t>Varchar(30)</a:t>
                      </a:r>
                    </a:p>
                  </a:txBody>
                  <a:tcPr/>
                </a:tc>
                <a:tc>
                  <a:txBody>
                    <a:bodyPr/>
                    <a:lstStyle/>
                    <a:p>
                      <a:r>
                        <a:rPr lang="en-US" dirty="0"/>
                        <a:t>Not Null</a:t>
                      </a:r>
                    </a:p>
                  </a:txBody>
                  <a:tcPr/>
                </a:tc>
                <a:tc>
                  <a:txBody>
                    <a:bodyPr/>
                    <a:lstStyle/>
                    <a:p>
                      <a:r>
                        <a:rPr lang="en-US" dirty="0"/>
                        <a:t>User id</a:t>
                      </a:r>
                    </a:p>
                  </a:txBody>
                  <a:tcPr/>
                </a:tc>
                <a:extLst>
                  <a:ext uri="{0D108BD9-81ED-4DB2-BD59-A6C34878D82A}">
                    <a16:rowId xmlns:a16="http://schemas.microsoft.com/office/drawing/2014/main" val="952064513"/>
                  </a:ext>
                </a:extLst>
              </a:tr>
              <a:tr h="538644">
                <a:tc>
                  <a:txBody>
                    <a:bodyPr/>
                    <a:lstStyle/>
                    <a:p>
                      <a:r>
                        <a:rPr lang="en-US" dirty="0"/>
                        <a:t>ques1</a:t>
                      </a:r>
                    </a:p>
                  </a:txBody>
                  <a:tcPr/>
                </a:tc>
                <a:tc>
                  <a:txBody>
                    <a:bodyPr/>
                    <a:lstStyle/>
                    <a:p>
                      <a:r>
                        <a:rPr lang="en-US" dirty="0"/>
                        <a:t>varchar(15)</a:t>
                      </a:r>
                    </a:p>
                  </a:txBody>
                  <a:tcPr/>
                </a:tc>
                <a:tc>
                  <a:txBody>
                    <a:bodyPr/>
                    <a:lstStyle/>
                    <a:p>
                      <a:r>
                        <a:rPr lang="en-US" dirty="0"/>
                        <a:t>Not Null</a:t>
                      </a:r>
                    </a:p>
                  </a:txBody>
                  <a:tcPr/>
                </a:tc>
                <a:tc>
                  <a:txBody>
                    <a:bodyPr/>
                    <a:lstStyle/>
                    <a:p>
                      <a:r>
                        <a:rPr lang="en-US" dirty="0"/>
                        <a:t>Question 1 Answer</a:t>
                      </a:r>
                    </a:p>
                  </a:txBody>
                  <a:tcPr/>
                </a:tc>
                <a:extLst>
                  <a:ext uri="{0D108BD9-81ED-4DB2-BD59-A6C34878D82A}">
                    <a16:rowId xmlns:a16="http://schemas.microsoft.com/office/drawing/2014/main" val="41807480"/>
                  </a:ext>
                </a:extLst>
              </a:tr>
              <a:tr h="596651">
                <a:tc>
                  <a:txBody>
                    <a:bodyPr/>
                    <a:lstStyle/>
                    <a:p>
                      <a:r>
                        <a:rPr lang="en-US" dirty="0"/>
                        <a:t>ques2</a:t>
                      </a:r>
                    </a:p>
                  </a:txBody>
                  <a:tcPr/>
                </a:tc>
                <a:tc>
                  <a:txBody>
                    <a:bodyPr/>
                    <a:lstStyle/>
                    <a:p>
                      <a:r>
                        <a:rPr lang="en-US" dirty="0"/>
                        <a:t>varchar(15)</a:t>
                      </a:r>
                    </a:p>
                  </a:txBody>
                  <a:tcPr/>
                </a:tc>
                <a:tc>
                  <a:txBody>
                    <a:bodyPr/>
                    <a:lstStyle/>
                    <a:p>
                      <a:r>
                        <a:rPr lang="en-US" dirty="0"/>
                        <a:t>Not Null</a:t>
                      </a:r>
                    </a:p>
                  </a:txBody>
                  <a:tcPr/>
                </a:tc>
                <a:tc>
                  <a:txBody>
                    <a:bodyPr/>
                    <a:lstStyle/>
                    <a:p>
                      <a:r>
                        <a:rPr lang="en-US" dirty="0"/>
                        <a:t>Question 2 Answer</a:t>
                      </a:r>
                    </a:p>
                  </a:txBody>
                  <a:tcPr/>
                </a:tc>
                <a:extLst>
                  <a:ext uri="{0D108BD9-81ED-4DB2-BD59-A6C34878D82A}">
                    <a16:rowId xmlns:a16="http://schemas.microsoft.com/office/drawing/2014/main" val="4270083067"/>
                  </a:ext>
                </a:extLst>
              </a:tr>
              <a:tr h="538644">
                <a:tc>
                  <a:txBody>
                    <a:bodyPr/>
                    <a:lstStyle/>
                    <a:p>
                      <a:r>
                        <a:rPr lang="en-US" dirty="0"/>
                        <a:t>ques3</a:t>
                      </a:r>
                    </a:p>
                  </a:txBody>
                  <a:tcPr/>
                </a:tc>
                <a:tc>
                  <a:txBody>
                    <a:bodyPr/>
                    <a:lstStyle/>
                    <a:p>
                      <a:r>
                        <a:rPr lang="en-US" dirty="0"/>
                        <a:t>varchar(15)</a:t>
                      </a:r>
                    </a:p>
                  </a:txBody>
                  <a:tcPr/>
                </a:tc>
                <a:tc>
                  <a:txBody>
                    <a:bodyPr/>
                    <a:lstStyle/>
                    <a:p>
                      <a:r>
                        <a:rPr lang="en-US" dirty="0"/>
                        <a:t>Not Null</a:t>
                      </a:r>
                    </a:p>
                  </a:txBody>
                  <a:tcPr/>
                </a:tc>
                <a:tc>
                  <a:txBody>
                    <a:bodyPr/>
                    <a:lstStyle/>
                    <a:p>
                      <a:r>
                        <a:rPr lang="en-US" dirty="0"/>
                        <a:t>Question 3 Answer</a:t>
                      </a:r>
                    </a:p>
                  </a:txBody>
                  <a:tcPr/>
                </a:tc>
                <a:extLst>
                  <a:ext uri="{0D108BD9-81ED-4DB2-BD59-A6C34878D82A}">
                    <a16:rowId xmlns:a16="http://schemas.microsoft.com/office/drawing/2014/main" val="3577338382"/>
                  </a:ext>
                </a:extLst>
              </a:tr>
              <a:tr h="538644">
                <a:tc>
                  <a:txBody>
                    <a:bodyPr/>
                    <a:lstStyle/>
                    <a:p>
                      <a:r>
                        <a:rPr lang="en-US" dirty="0"/>
                        <a:t>ques4</a:t>
                      </a:r>
                    </a:p>
                  </a:txBody>
                  <a:tcPr/>
                </a:tc>
                <a:tc>
                  <a:txBody>
                    <a:bodyPr/>
                    <a:lstStyle/>
                    <a:p>
                      <a:r>
                        <a:rPr lang="en-US" dirty="0"/>
                        <a:t>varchar(15)</a:t>
                      </a:r>
                    </a:p>
                  </a:txBody>
                  <a:tcPr/>
                </a:tc>
                <a:tc>
                  <a:txBody>
                    <a:bodyPr/>
                    <a:lstStyle/>
                    <a:p>
                      <a:r>
                        <a:rPr lang="en-US" dirty="0"/>
                        <a:t>Not Null</a:t>
                      </a:r>
                    </a:p>
                  </a:txBody>
                  <a:tcPr/>
                </a:tc>
                <a:tc>
                  <a:txBody>
                    <a:bodyPr/>
                    <a:lstStyle/>
                    <a:p>
                      <a:r>
                        <a:rPr lang="en-US" dirty="0"/>
                        <a:t>Question 4 Answer</a:t>
                      </a:r>
                    </a:p>
                  </a:txBody>
                  <a:tcPr/>
                </a:tc>
                <a:extLst>
                  <a:ext uri="{0D108BD9-81ED-4DB2-BD59-A6C34878D82A}">
                    <a16:rowId xmlns:a16="http://schemas.microsoft.com/office/drawing/2014/main" val="1474158023"/>
                  </a:ext>
                </a:extLst>
              </a:tr>
              <a:tr h="538644">
                <a:tc>
                  <a:txBody>
                    <a:bodyPr/>
                    <a:lstStyle/>
                    <a:p>
                      <a:r>
                        <a:rPr lang="en-US" dirty="0"/>
                        <a:t>ques5</a:t>
                      </a:r>
                    </a:p>
                  </a:txBody>
                  <a:tcPr/>
                </a:tc>
                <a:tc>
                  <a:txBody>
                    <a:bodyPr/>
                    <a:lstStyle/>
                    <a:p>
                      <a:r>
                        <a:rPr lang="en-US" dirty="0"/>
                        <a:t>varchar(15)</a:t>
                      </a:r>
                    </a:p>
                  </a:txBody>
                  <a:tcPr/>
                </a:tc>
                <a:tc>
                  <a:txBody>
                    <a:bodyPr/>
                    <a:lstStyle/>
                    <a:p>
                      <a:r>
                        <a:rPr lang="en-US" dirty="0"/>
                        <a:t>Not Null</a:t>
                      </a:r>
                    </a:p>
                  </a:txBody>
                  <a:tcPr/>
                </a:tc>
                <a:tc>
                  <a:txBody>
                    <a:bodyPr/>
                    <a:lstStyle/>
                    <a:p>
                      <a:r>
                        <a:rPr lang="en-US" dirty="0"/>
                        <a:t>Question 5 Answer</a:t>
                      </a:r>
                    </a:p>
                  </a:txBody>
                  <a:tcPr/>
                </a:tc>
                <a:extLst>
                  <a:ext uri="{0D108BD9-81ED-4DB2-BD59-A6C34878D82A}">
                    <a16:rowId xmlns:a16="http://schemas.microsoft.com/office/drawing/2014/main" val="423795851"/>
                  </a:ext>
                </a:extLst>
              </a:tr>
            </a:tbl>
          </a:graphicData>
        </a:graphic>
      </p:graphicFrame>
      <p:sp>
        <p:nvSpPr>
          <p:cNvPr id="7" name="TextBox 6">
            <a:extLst>
              <a:ext uri="{FF2B5EF4-FFF2-40B4-BE49-F238E27FC236}">
                <a16:creationId xmlns:a16="http://schemas.microsoft.com/office/drawing/2014/main" id="{C18A467D-EA11-4322-925C-72A948122E93}"/>
              </a:ext>
            </a:extLst>
          </p:cNvPr>
          <p:cNvSpPr txBox="1"/>
          <p:nvPr/>
        </p:nvSpPr>
        <p:spPr>
          <a:xfrm>
            <a:off x="5253288" y="2108349"/>
            <a:ext cx="1685424" cy="461665"/>
          </a:xfrm>
          <a:prstGeom prst="rect">
            <a:avLst/>
          </a:prstGeom>
          <a:noFill/>
        </p:spPr>
        <p:txBody>
          <a:bodyPr wrap="square" rtlCol="0">
            <a:spAutoFit/>
          </a:bodyPr>
          <a:lstStyle/>
          <a:p>
            <a:r>
              <a:rPr lang="en-US" sz="2400" dirty="0"/>
              <a:t>feedback :</a:t>
            </a:r>
          </a:p>
        </p:txBody>
      </p:sp>
    </p:spTree>
    <p:extLst>
      <p:ext uri="{BB962C8B-B14F-4D97-AF65-F5344CB8AC3E}">
        <p14:creationId xmlns:p14="http://schemas.microsoft.com/office/powerpoint/2010/main" val="1484056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196BCBB6-6705-4DEE-8351-82D64F631609}"/>
              </a:ext>
            </a:extLst>
          </p:cNvPr>
          <p:cNvGraphicFramePr/>
          <p:nvPr>
            <p:extLst>
              <p:ext uri="{D42A27DB-BD31-4B8C-83A1-F6EECF244321}">
                <p14:modId xmlns:p14="http://schemas.microsoft.com/office/powerpoint/2010/main" val="3838594721"/>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4">
            <a:extLst>
              <a:ext uri="{FF2B5EF4-FFF2-40B4-BE49-F238E27FC236}">
                <a16:creationId xmlns:a16="http://schemas.microsoft.com/office/drawing/2014/main" id="{D132F890-096F-4B6F-B443-5E7836D6CDF0}"/>
              </a:ext>
            </a:extLst>
          </p:cNvPr>
          <p:cNvGraphicFramePr>
            <a:graphicFrameLocks noGrp="1"/>
          </p:cNvGraphicFramePr>
          <p:nvPr>
            <p:ph idx="1"/>
            <p:extLst>
              <p:ext uri="{D42A27DB-BD31-4B8C-83A1-F6EECF244321}">
                <p14:modId xmlns:p14="http://schemas.microsoft.com/office/powerpoint/2010/main" val="4167178584"/>
              </p:ext>
            </p:extLst>
          </p:nvPr>
        </p:nvGraphicFramePr>
        <p:xfrm>
          <a:off x="838200" y="2526010"/>
          <a:ext cx="10515600" cy="3893688"/>
        </p:xfrm>
        <a:graphic>
          <a:graphicData uri="http://schemas.openxmlformats.org/drawingml/2006/table">
            <a:tbl>
              <a:tblPr firstRow="1" bandRow="1">
                <a:tableStyleId>{0E3FDE45-AF77-4B5C-9715-49D594BDF05E}</a:tableStyleId>
              </a:tblPr>
              <a:tblGrid>
                <a:gridCol w="2628900">
                  <a:extLst>
                    <a:ext uri="{9D8B030D-6E8A-4147-A177-3AD203B41FA5}">
                      <a16:colId xmlns:a16="http://schemas.microsoft.com/office/drawing/2014/main" val="2386872093"/>
                    </a:ext>
                  </a:extLst>
                </a:gridCol>
                <a:gridCol w="2628900">
                  <a:extLst>
                    <a:ext uri="{9D8B030D-6E8A-4147-A177-3AD203B41FA5}">
                      <a16:colId xmlns:a16="http://schemas.microsoft.com/office/drawing/2014/main" val="2158732395"/>
                    </a:ext>
                  </a:extLst>
                </a:gridCol>
                <a:gridCol w="2628900">
                  <a:extLst>
                    <a:ext uri="{9D8B030D-6E8A-4147-A177-3AD203B41FA5}">
                      <a16:colId xmlns:a16="http://schemas.microsoft.com/office/drawing/2014/main" val="4067655356"/>
                    </a:ext>
                  </a:extLst>
                </a:gridCol>
                <a:gridCol w="2628900">
                  <a:extLst>
                    <a:ext uri="{9D8B030D-6E8A-4147-A177-3AD203B41FA5}">
                      <a16:colId xmlns:a16="http://schemas.microsoft.com/office/drawing/2014/main" val="3692371134"/>
                    </a:ext>
                  </a:extLst>
                </a:gridCol>
              </a:tblGrid>
              <a:tr h="453930">
                <a:tc>
                  <a:txBody>
                    <a:bodyPr/>
                    <a:lstStyle/>
                    <a:p>
                      <a:r>
                        <a:rPr lang="en-US" dirty="0"/>
                        <a:t>Column Name</a:t>
                      </a:r>
                    </a:p>
                  </a:txBody>
                  <a:tcPr/>
                </a:tc>
                <a:tc>
                  <a:txBody>
                    <a:bodyPr/>
                    <a:lstStyle/>
                    <a:p>
                      <a:r>
                        <a:rPr lang="en-US" dirty="0"/>
                        <a:t>Data Type</a:t>
                      </a:r>
                    </a:p>
                  </a:txBody>
                  <a:tcPr/>
                </a:tc>
                <a:tc>
                  <a:txBody>
                    <a:bodyPr/>
                    <a:lstStyle/>
                    <a:p>
                      <a:r>
                        <a:rPr lang="en-US" dirty="0"/>
                        <a:t>Constraints</a:t>
                      </a:r>
                    </a:p>
                  </a:txBody>
                  <a:tcPr/>
                </a:tc>
                <a:tc>
                  <a:txBody>
                    <a:bodyPr/>
                    <a:lstStyle/>
                    <a:p>
                      <a:r>
                        <a:rPr lang="en-US" dirty="0"/>
                        <a:t>Description</a:t>
                      </a:r>
                    </a:p>
                  </a:txBody>
                  <a:tcPr/>
                </a:tc>
                <a:extLst>
                  <a:ext uri="{0D108BD9-81ED-4DB2-BD59-A6C34878D82A}">
                    <a16:rowId xmlns:a16="http://schemas.microsoft.com/office/drawing/2014/main" val="3048816720"/>
                  </a:ext>
                </a:extLst>
              </a:tr>
              <a:tr h="391542">
                <a:tc>
                  <a:txBody>
                    <a:bodyPr/>
                    <a:lstStyle/>
                    <a:p>
                      <a:r>
                        <a:rPr lang="en-US" dirty="0" err="1"/>
                        <a:t>flightid</a:t>
                      </a:r>
                      <a:endParaRPr lang="en-US" dirty="0"/>
                    </a:p>
                  </a:txBody>
                  <a:tcPr/>
                </a:tc>
                <a:tc>
                  <a:txBody>
                    <a:bodyPr/>
                    <a:lstStyle/>
                    <a:p>
                      <a:r>
                        <a:rPr lang="en-US" dirty="0"/>
                        <a:t>int(11)</a:t>
                      </a:r>
                    </a:p>
                  </a:txBody>
                  <a:tcPr/>
                </a:tc>
                <a:tc>
                  <a:txBody>
                    <a:bodyPr/>
                    <a:lstStyle/>
                    <a:p>
                      <a:r>
                        <a:rPr lang="en-US" dirty="0" err="1"/>
                        <a:t>auto_increment</a:t>
                      </a:r>
                      <a:r>
                        <a:rPr lang="en-US" dirty="0"/>
                        <a:t>, Not Null</a:t>
                      </a:r>
                    </a:p>
                  </a:txBody>
                  <a:tcPr/>
                </a:tc>
                <a:tc>
                  <a:txBody>
                    <a:bodyPr/>
                    <a:lstStyle/>
                    <a:p>
                      <a:r>
                        <a:rPr lang="en-US" dirty="0"/>
                        <a:t>Flight Id</a:t>
                      </a:r>
                    </a:p>
                  </a:txBody>
                  <a:tcPr/>
                </a:tc>
                <a:extLst>
                  <a:ext uri="{0D108BD9-81ED-4DB2-BD59-A6C34878D82A}">
                    <a16:rowId xmlns:a16="http://schemas.microsoft.com/office/drawing/2014/main" val="952064513"/>
                  </a:ext>
                </a:extLst>
              </a:tr>
              <a:tr h="391542">
                <a:tc>
                  <a:txBody>
                    <a:bodyPr/>
                    <a:lstStyle/>
                    <a:p>
                      <a:r>
                        <a:rPr lang="en-US" dirty="0" err="1"/>
                        <a:t>nameflight</a:t>
                      </a:r>
                      <a:endParaRPr lang="en-US" dirty="0"/>
                    </a:p>
                  </a:txBody>
                  <a:tcPr/>
                </a:tc>
                <a:tc>
                  <a:txBody>
                    <a:bodyPr/>
                    <a:lstStyle/>
                    <a:p>
                      <a:r>
                        <a:rPr lang="en-US" dirty="0"/>
                        <a:t>varchar(50)</a:t>
                      </a:r>
                    </a:p>
                  </a:txBody>
                  <a:tcPr/>
                </a:tc>
                <a:tc>
                  <a:txBody>
                    <a:bodyPr/>
                    <a:lstStyle/>
                    <a:p>
                      <a:r>
                        <a:rPr lang="en-US" dirty="0"/>
                        <a:t>Not Null</a:t>
                      </a:r>
                    </a:p>
                  </a:txBody>
                  <a:tcPr/>
                </a:tc>
                <a:tc>
                  <a:txBody>
                    <a:bodyPr/>
                    <a:lstStyle/>
                    <a:p>
                      <a:r>
                        <a:rPr lang="en-US" dirty="0"/>
                        <a:t>Flight Name</a:t>
                      </a:r>
                    </a:p>
                  </a:txBody>
                  <a:tcPr/>
                </a:tc>
                <a:extLst>
                  <a:ext uri="{0D108BD9-81ED-4DB2-BD59-A6C34878D82A}">
                    <a16:rowId xmlns:a16="http://schemas.microsoft.com/office/drawing/2014/main" val="41807480"/>
                  </a:ext>
                </a:extLst>
              </a:tr>
              <a:tr h="488134">
                <a:tc>
                  <a:txBody>
                    <a:bodyPr/>
                    <a:lstStyle/>
                    <a:p>
                      <a:r>
                        <a:rPr lang="en-US" dirty="0"/>
                        <a:t>source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varchar(50)</a:t>
                      </a:r>
                    </a:p>
                  </a:txBody>
                  <a:tcPr/>
                </a:tc>
                <a:tc>
                  <a:txBody>
                    <a:bodyPr/>
                    <a:lstStyle/>
                    <a:p>
                      <a:r>
                        <a:rPr lang="en-US" dirty="0"/>
                        <a:t>Not Null</a:t>
                      </a:r>
                    </a:p>
                  </a:txBody>
                  <a:tcPr/>
                </a:tc>
                <a:tc>
                  <a:txBody>
                    <a:bodyPr/>
                    <a:lstStyle/>
                    <a:p>
                      <a:r>
                        <a:rPr lang="en-US" dirty="0"/>
                        <a:t>Source Name</a:t>
                      </a:r>
                    </a:p>
                  </a:txBody>
                  <a:tcPr/>
                </a:tc>
                <a:extLst>
                  <a:ext uri="{0D108BD9-81ED-4DB2-BD59-A6C34878D82A}">
                    <a16:rowId xmlns:a16="http://schemas.microsoft.com/office/drawing/2014/main" val="4270083067"/>
                  </a:ext>
                </a:extLst>
              </a:tr>
              <a:tr h="433708">
                <a:tc>
                  <a:txBody>
                    <a:bodyPr/>
                    <a:lstStyle/>
                    <a:p>
                      <a:r>
                        <a:rPr lang="en-US" dirty="0"/>
                        <a:t>destination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varchar(50)</a:t>
                      </a:r>
                    </a:p>
                  </a:txBody>
                  <a:tcPr/>
                </a:tc>
                <a:tc>
                  <a:txBody>
                    <a:bodyPr/>
                    <a:lstStyle/>
                    <a:p>
                      <a:r>
                        <a:rPr lang="en-US" dirty="0"/>
                        <a:t>Not Null</a:t>
                      </a:r>
                    </a:p>
                  </a:txBody>
                  <a:tcPr/>
                </a:tc>
                <a:tc>
                  <a:txBody>
                    <a:bodyPr/>
                    <a:lstStyle/>
                    <a:p>
                      <a:r>
                        <a:rPr lang="en-US" dirty="0"/>
                        <a:t>Destination Name</a:t>
                      </a:r>
                    </a:p>
                  </a:txBody>
                  <a:tcPr/>
                </a:tc>
                <a:extLst>
                  <a:ext uri="{0D108BD9-81ED-4DB2-BD59-A6C34878D82A}">
                    <a16:rowId xmlns:a16="http://schemas.microsoft.com/office/drawing/2014/main" val="1839172373"/>
                  </a:ext>
                </a:extLst>
              </a:tr>
              <a:tr h="433708">
                <a:tc>
                  <a:txBody>
                    <a:bodyPr/>
                    <a:lstStyle/>
                    <a:p>
                      <a:r>
                        <a:rPr lang="en-US"/>
                        <a:t>takeuptime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a:t>
                      </a:r>
                    </a:p>
                  </a:txBody>
                  <a:tcPr/>
                </a:tc>
                <a:tc>
                  <a:txBody>
                    <a:bodyPr/>
                    <a:lstStyle/>
                    <a:p>
                      <a:r>
                        <a:rPr lang="en-US" dirty="0"/>
                        <a:t>Not Null</a:t>
                      </a:r>
                    </a:p>
                  </a:txBody>
                  <a:tcPr/>
                </a:tc>
                <a:tc>
                  <a:txBody>
                    <a:bodyPr/>
                    <a:lstStyle/>
                    <a:p>
                      <a:r>
                        <a:rPr lang="en-US" dirty="0"/>
                        <a:t>Departure Time</a:t>
                      </a:r>
                    </a:p>
                  </a:txBody>
                  <a:tcPr/>
                </a:tc>
                <a:extLst>
                  <a:ext uri="{0D108BD9-81ED-4DB2-BD59-A6C34878D82A}">
                    <a16:rowId xmlns:a16="http://schemas.microsoft.com/office/drawing/2014/main" val="4288539075"/>
                  </a:ext>
                </a:extLst>
              </a:tr>
              <a:tr h="433708">
                <a:tc>
                  <a:txBody>
                    <a:bodyPr/>
                    <a:lstStyle/>
                    <a:p>
                      <a:r>
                        <a:rPr lang="en-US"/>
                        <a:t>landongtime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a:t>
                      </a:r>
                    </a:p>
                  </a:txBody>
                  <a:tcPr/>
                </a:tc>
                <a:tc>
                  <a:txBody>
                    <a:bodyPr/>
                    <a:lstStyle/>
                    <a:p>
                      <a:r>
                        <a:rPr lang="en-US" dirty="0"/>
                        <a:t>Not null</a:t>
                      </a:r>
                    </a:p>
                  </a:txBody>
                  <a:tcPr/>
                </a:tc>
                <a:tc>
                  <a:txBody>
                    <a:bodyPr/>
                    <a:lstStyle/>
                    <a:p>
                      <a:r>
                        <a:rPr lang="en-US" dirty="0"/>
                        <a:t>Arrival Time</a:t>
                      </a:r>
                    </a:p>
                  </a:txBody>
                  <a:tcPr/>
                </a:tc>
                <a:extLst>
                  <a:ext uri="{0D108BD9-81ED-4DB2-BD59-A6C34878D82A}">
                    <a16:rowId xmlns:a16="http://schemas.microsoft.com/office/drawing/2014/main" val="72047426"/>
                  </a:ext>
                </a:extLst>
              </a:tr>
              <a:tr h="433708">
                <a:tc>
                  <a:txBody>
                    <a:bodyPr/>
                    <a:lstStyle/>
                    <a:p>
                      <a:r>
                        <a:rPr lang="en-US"/>
                        <a:t>type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Varchar(50)</a:t>
                      </a:r>
                    </a:p>
                  </a:txBody>
                  <a:tcPr/>
                </a:tc>
                <a:tc>
                  <a:txBody>
                    <a:bodyPr/>
                    <a:lstStyle/>
                    <a:p>
                      <a:r>
                        <a:rPr lang="en-US" dirty="0"/>
                        <a:t>Not null</a:t>
                      </a:r>
                    </a:p>
                  </a:txBody>
                  <a:tcPr/>
                </a:tc>
                <a:tc>
                  <a:txBody>
                    <a:bodyPr/>
                    <a:lstStyle/>
                    <a:p>
                      <a:r>
                        <a:rPr lang="en-US" dirty="0"/>
                        <a:t>Class of the flight</a:t>
                      </a:r>
                    </a:p>
                  </a:txBody>
                  <a:tcPr/>
                </a:tc>
                <a:extLst>
                  <a:ext uri="{0D108BD9-81ED-4DB2-BD59-A6C34878D82A}">
                    <a16:rowId xmlns:a16="http://schemas.microsoft.com/office/drawing/2014/main" val="3575003127"/>
                  </a:ext>
                </a:extLst>
              </a:tr>
              <a:tr h="433708">
                <a:tc>
                  <a:txBody>
                    <a:bodyPr/>
                    <a:lstStyle/>
                    <a:p>
                      <a:r>
                        <a:rPr lang="en-US"/>
                        <a:t>charges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Int(60)</a:t>
                      </a:r>
                    </a:p>
                  </a:txBody>
                  <a:tcPr/>
                </a:tc>
                <a:tc>
                  <a:txBody>
                    <a:bodyPr/>
                    <a:lstStyle/>
                    <a:p>
                      <a:r>
                        <a:rPr lang="en-US" dirty="0"/>
                        <a:t>Not Null</a:t>
                      </a:r>
                    </a:p>
                  </a:txBody>
                  <a:tcPr/>
                </a:tc>
                <a:tc>
                  <a:txBody>
                    <a:bodyPr/>
                    <a:lstStyle/>
                    <a:p>
                      <a:r>
                        <a:rPr lang="en-US" dirty="0"/>
                        <a:t>Price of Each Ticket</a:t>
                      </a:r>
                    </a:p>
                  </a:txBody>
                  <a:tcPr/>
                </a:tc>
                <a:extLst>
                  <a:ext uri="{0D108BD9-81ED-4DB2-BD59-A6C34878D82A}">
                    <a16:rowId xmlns:a16="http://schemas.microsoft.com/office/drawing/2014/main" val="1915871939"/>
                  </a:ext>
                </a:extLst>
              </a:tr>
            </a:tbl>
          </a:graphicData>
        </a:graphic>
      </p:graphicFrame>
      <p:sp>
        <p:nvSpPr>
          <p:cNvPr id="7" name="TextBox 6">
            <a:extLst>
              <a:ext uri="{FF2B5EF4-FFF2-40B4-BE49-F238E27FC236}">
                <a16:creationId xmlns:a16="http://schemas.microsoft.com/office/drawing/2014/main" id="{C18A467D-EA11-4322-925C-72A948122E93}"/>
              </a:ext>
            </a:extLst>
          </p:cNvPr>
          <p:cNvSpPr txBox="1"/>
          <p:nvPr/>
        </p:nvSpPr>
        <p:spPr>
          <a:xfrm>
            <a:off x="5004635" y="1877516"/>
            <a:ext cx="2182729" cy="461665"/>
          </a:xfrm>
          <a:prstGeom prst="rect">
            <a:avLst/>
          </a:prstGeom>
          <a:noFill/>
        </p:spPr>
        <p:txBody>
          <a:bodyPr wrap="square" rtlCol="0">
            <a:spAutoFit/>
          </a:bodyPr>
          <a:lstStyle/>
          <a:p>
            <a:r>
              <a:rPr lang="en-US" sz="2400" dirty="0" err="1"/>
              <a:t>fligtdetail</a:t>
            </a:r>
            <a:r>
              <a:rPr lang="en-US" sz="2400" dirty="0"/>
              <a:t> :</a:t>
            </a:r>
          </a:p>
        </p:txBody>
      </p:sp>
    </p:spTree>
    <p:extLst>
      <p:ext uri="{BB962C8B-B14F-4D97-AF65-F5344CB8AC3E}">
        <p14:creationId xmlns:p14="http://schemas.microsoft.com/office/powerpoint/2010/main" val="3952200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5D0A3E61-236C-444C-8F2D-9B2AF3E7A306}"/>
              </a:ext>
            </a:extLst>
          </p:cNvPr>
          <p:cNvGraphicFramePr/>
          <p:nvPr>
            <p:extLst>
              <p:ext uri="{D42A27DB-BD31-4B8C-83A1-F6EECF244321}">
                <p14:modId xmlns:p14="http://schemas.microsoft.com/office/powerpoint/2010/main" val="2690736200"/>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a:extLst>
              <a:ext uri="{FF2B5EF4-FFF2-40B4-BE49-F238E27FC236}">
                <a16:creationId xmlns:a16="http://schemas.microsoft.com/office/drawing/2014/main" id="{01CFAA7C-7B6A-4B57-A454-83132A0FEAF7}"/>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539158" y="1854558"/>
            <a:ext cx="11057255" cy="4864897"/>
          </a:xfrm>
        </p:spPr>
      </p:pic>
    </p:spTree>
    <p:extLst>
      <p:ext uri="{BB962C8B-B14F-4D97-AF65-F5344CB8AC3E}">
        <p14:creationId xmlns:p14="http://schemas.microsoft.com/office/powerpoint/2010/main" val="303206532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D3702EF-F035-40CB-91C1-BE349CC71E3F}"/>
              </a:ext>
            </a:extLst>
          </p:cNvPr>
          <p:cNvGrpSpPr/>
          <p:nvPr/>
        </p:nvGrpSpPr>
        <p:grpSpPr>
          <a:xfrm>
            <a:off x="1073607" y="524598"/>
            <a:ext cx="10044785" cy="544091"/>
            <a:chOff x="411090" y="271871"/>
            <a:chExt cx="10044785" cy="544091"/>
          </a:xfrm>
        </p:grpSpPr>
        <p:sp>
          <p:nvSpPr>
            <p:cNvPr id="9" name="Rectangle 8">
              <a:extLst>
                <a:ext uri="{FF2B5EF4-FFF2-40B4-BE49-F238E27FC236}">
                  <a16:creationId xmlns:a16="http://schemas.microsoft.com/office/drawing/2014/main" id="{6EDD79BB-C9F3-4F54-8D05-575042F92229}"/>
                </a:ext>
              </a:extLst>
            </p:cNvPr>
            <p:cNvSpPr/>
            <p:nvPr/>
          </p:nvSpPr>
          <p:spPr>
            <a:xfrm>
              <a:off x="411090" y="271871"/>
              <a:ext cx="10044785" cy="54409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328EBD9A-F7C7-426A-91A4-43D1C5B1F9A2}"/>
                </a:ext>
              </a:extLst>
            </p:cNvPr>
            <p:cNvSpPr txBox="1"/>
            <p:nvPr/>
          </p:nvSpPr>
          <p:spPr>
            <a:xfrm>
              <a:off x="411090" y="271871"/>
              <a:ext cx="10044785" cy="5440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72"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a:t>To Attract </a:t>
              </a:r>
              <a:r>
                <a:rPr lang="en-IN" sz="2300" kern="1200" dirty="0"/>
                <a:t>Passengers We are giving them a special Offers’ </a:t>
              </a:r>
              <a:endParaRPr lang="en-US" sz="2300" kern="1200" dirty="0"/>
            </a:p>
          </p:txBody>
        </p:sp>
      </p:grpSp>
      <p:pic>
        <p:nvPicPr>
          <p:cNvPr id="3" name="Picture 2">
            <a:extLst>
              <a:ext uri="{FF2B5EF4-FFF2-40B4-BE49-F238E27FC236}">
                <a16:creationId xmlns:a16="http://schemas.microsoft.com/office/drawing/2014/main" id="{7213D1CB-1580-437C-82E6-1A03999D7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121" y="1170018"/>
            <a:ext cx="10349352" cy="5561616"/>
          </a:xfrm>
          <a:prstGeom prst="rect">
            <a:avLst/>
          </a:prstGeom>
        </p:spPr>
      </p:pic>
    </p:spTree>
    <p:extLst>
      <p:ext uri="{BB962C8B-B14F-4D97-AF65-F5344CB8AC3E}">
        <p14:creationId xmlns:p14="http://schemas.microsoft.com/office/powerpoint/2010/main" val="401838264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D3702EF-F035-40CB-91C1-BE349CC71E3F}"/>
              </a:ext>
            </a:extLst>
          </p:cNvPr>
          <p:cNvGrpSpPr/>
          <p:nvPr/>
        </p:nvGrpSpPr>
        <p:grpSpPr>
          <a:xfrm>
            <a:off x="1073607" y="524598"/>
            <a:ext cx="10044785" cy="544091"/>
            <a:chOff x="411090" y="271871"/>
            <a:chExt cx="10044785" cy="544091"/>
          </a:xfrm>
        </p:grpSpPr>
        <p:sp>
          <p:nvSpPr>
            <p:cNvPr id="9" name="Rectangle 8">
              <a:extLst>
                <a:ext uri="{FF2B5EF4-FFF2-40B4-BE49-F238E27FC236}">
                  <a16:creationId xmlns:a16="http://schemas.microsoft.com/office/drawing/2014/main" id="{6EDD79BB-C9F3-4F54-8D05-575042F92229}"/>
                </a:ext>
              </a:extLst>
            </p:cNvPr>
            <p:cNvSpPr/>
            <p:nvPr/>
          </p:nvSpPr>
          <p:spPr>
            <a:xfrm>
              <a:off x="411090" y="271871"/>
              <a:ext cx="10044785" cy="54409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328EBD9A-F7C7-426A-91A4-43D1C5B1F9A2}"/>
                </a:ext>
              </a:extLst>
            </p:cNvPr>
            <p:cNvSpPr txBox="1"/>
            <p:nvPr/>
          </p:nvSpPr>
          <p:spPr>
            <a:xfrm>
              <a:off x="411090" y="271871"/>
              <a:ext cx="10044785" cy="5440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72" tIns="58420" rIns="58420" bIns="58420" numCol="1" spcCol="1270" anchor="ctr" anchorCtr="0">
              <a:noAutofit/>
            </a:bodyPr>
            <a:lstStyle/>
            <a:p>
              <a:pPr marL="0" lvl="0" indent="0" algn="l" defTabSz="1022350">
                <a:lnSpc>
                  <a:spcPct val="90000"/>
                </a:lnSpc>
                <a:spcBef>
                  <a:spcPct val="0"/>
                </a:spcBef>
                <a:spcAft>
                  <a:spcPct val="35000"/>
                </a:spcAft>
                <a:buNone/>
              </a:pPr>
              <a:r>
                <a:rPr lang="en-IN" sz="2300" kern="1200" dirty="0"/>
                <a:t>Good Services is the of Project</a:t>
              </a:r>
              <a:endParaRPr lang="en-US" sz="2300" kern="1200" dirty="0"/>
            </a:p>
          </p:txBody>
        </p:sp>
      </p:grpSp>
      <p:pic>
        <p:nvPicPr>
          <p:cNvPr id="4" name="Picture 3">
            <a:extLst>
              <a:ext uri="{FF2B5EF4-FFF2-40B4-BE49-F238E27FC236}">
                <a16:creationId xmlns:a16="http://schemas.microsoft.com/office/drawing/2014/main" id="{19D245D8-5874-4B1E-8CD4-50331DC06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549" y="1163781"/>
            <a:ext cx="10321636" cy="5553999"/>
          </a:xfrm>
          <a:prstGeom prst="rect">
            <a:avLst/>
          </a:prstGeom>
        </p:spPr>
      </p:pic>
    </p:spTree>
    <p:extLst>
      <p:ext uri="{BB962C8B-B14F-4D97-AF65-F5344CB8AC3E}">
        <p14:creationId xmlns:p14="http://schemas.microsoft.com/office/powerpoint/2010/main" val="302540168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D3702EF-F035-40CB-91C1-BE349CC71E3F}"/>
              </a:ext>
            </a:extLst>
          </p:cNvPr>
          <p:cNvGrpSpPr/>
          <p:nvPr/>
        </p:nvGrpSpPr>
        <p:grpSpPr>
          <a:xfrm>
            <a:off x="1073607" y="524598"/>
            <a:ext cx="10044785" cy="544091"/>
            <a:chOff x="411090" y="271871"/>
            <a:chExt cx="10044785" cy="544091"/>
          </a:xfrm>
        </p:grpSpPr>
        <p:sp>
          <p:nvSpPr>
            <p:cNvPr id="9" name="Rectangle 8">
              <a:extLst>
                <a:ext uri="{FF2B5EF4-FFF2-40B4-BE49-F238E27FC236}">
                  <a16:creationId xmlns:a16="http://schemas.microsoft.com/office/drawing/2014/main" id="{6EDD79BB-C9F3-4F54-8D05-575042F92229}"/>
                </a:ext>
              </a:extLst>
            </p:cNvPr>
            <p:cNvSpPr/>
            <p:nvPr/>
          </p:nvSpPr>
          <p:spPr>
            <a:xfrm>
              <a:off x="411090" y="271871"/>
              <a:ext cx="10044785" cy="54409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328EBD9A-F7C7-426A-91A4-43D1C5B1F9A2}"/>
                </a:ext>
              </a:extLst>
            </p:cNvPr>
            <p:cNvSpPr txBox="1"/>
            <p:nvPr/>
          </p:nvSpPr>
          <p:spPr>
            <a:xfrm>
              <a:off x="411090" y="271871"/>
              <a:ext cx="10044785" cy="5440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72" tIns="58420" rIns="58420" bIns="58420" numCol="1" spcCol="1270" anchor="ctr" anchorCtr="0">
              <a:noAutofit/>
            </a:bodyPr>
            <a:lstStyle/>
            <a:p>
              <a:pPr marL="0" lvl="0" indent="0" algn="l" defTabSz="1022350">
                <a:lnSpc>
                  <a:spcPct val="90000"/>
                </a:lnSpc>
                <a:spcBef>
                  <a:spcPct val="0"/>
                </a:spcBef>
                <a:spcAft>
                  <a:spcPct val="35000"/>
                </a:spcAft>
                <a:buNone/>
              </a:pPr>
              <a:r>
                <a:rPr lang="en-IN" sz="2300" kern="1200" dirty="0"/>
                <a:t>Registration Form for both Customer and Admin</a:t>
              </a:r>
              <a:endParaRPr lang="en-US" sz="2300" kern="1200" dirty="0"/>
            </a:p>
          </p:txBody>
        </p:sp>
      </p:grpSp>
      <p:pic>
        <p:nvPicPr>
          <p:cNvPr id="3" name="Picture 2">
            <a:extLst>
              <a:ext uri="{FF2B5EF4-FFF2-40B4-BE49-F238E27FC236}">
                <a16:creationId xmlns:a16="http://schemas.microsoft.com/office/drawing/2014/main" id="{B512D61D-98E5-4178-92A9-5096AA8AFD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219" y="1205345"/>
            <a:ext cx="9952522" cy="5595562"/>
          </a:xfrm>
          <a:prstGeom prst="rect">
            <a:avLst/>
          </a:prstGeom>
        </p:spPr>
      </p:pic>
    </p:spTree>
    <p:extLst>
      <p:ext uri="{BB962C8B-B14F-4D97-AF65-F5344CB8AC3E}">
        <p14:creationId xmlns:p14="http://schemas.microsoft.com/office/powerpoint/2010/main" val="104977752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D3702EF-F035-40CB-91C1-BE349CC71E3F}"/>
              </a:ext>
            </a:extLst>
          </p:cNvPr>
          <p:cNvGrpSpPr/>
          <p:nvPr/>
        </p:nvGrpSpPr>
        <p:grpSpPr>
          <a:xfrm>
            <a:off x="1073607" y="524598"/>
            <a:ext cx="10044785" cy="544091"/>
            <a:chOff x="411090" y="271871"/>
            <a:chExt cx="10044785" cy="544091"/>
          </a:xfrm>
        </p:grpSpPr>
        <p:sp>
          <p:nvSpPr>
            <p:cNvPr id="9" name="Rectangle 8">
              <a:extLst>
                <a:ext uri="{FF2B5EF4-FFF2-40B4-BE49-F238E27FC236}">
                  <a16:creationId xmlns:a16="http://schemas.microsoft.com/office/drawing/2014/main" id="{6EDD79BB-C9F3-4F54-8D05-575042F92229}"/>
                </a:ext>
              </a:extLst>
            </p:cNvPr>
            <p:cNvSpPr/>
            <p:nvPr/>
          </p:nvSpPr>
          <p:spPr>
            <a:xfrm>
              <a:off x="411090" y="271871"/>
              <a:ext cx="10044785" cy="54409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328EBD9A-F7C7-426A-91A4-43D1C5B1F9A2}"/>
                </a:ext>
              </a:extLst>
            </p:cNvPr>
            <p:cNvSpPr txBox="1"/>
            <p:nvPr/>
          </p:nvSpPr>
          <p:spPr>
            <a:xfrm>
              <a:off x="411090" y="271871"/>
              <a:ext cx="10044785" cy="5440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72" tIns="58420" rIns="58420" bIns="58420" numCol="1" spcCol="1270" anchor="ctr" anchorCtr="0">
              <a:noAutofit/>
            </a:bodyPr>
            <a:lstStyle/>
            <a:p>
              <a:pPr marL="0" lvl="0" indent="0" algn="l" defTabSz="1022350">
                <a:lnSpc>
                  <a:spcPct val="90000"/>
                </a:lnSpc>
                <a:spcBef>
                  <a:spcPct val="0"/>
                </a:spcBef>
                <a:spcAft>
                  <a:spcPct val="35000"/>
                </a:spcAft>
                <a:buNone/>
              </a:pPr>
              <a:r>
                <a:rPr lang="en-IN" sz="2300" dirty="0"/>
                <a:t>User Friendly UI for Ticket Booking</a:t>
              </a:r>
              <a:endParaRPr lang="en-US" sz="2300" kern="1200" dirty="0"/>
            </a:p>
          </p:txBody>
        </p:sp>
      </p:grpSp>
      <p:pic>
        <p:nvPicPr>
          <p:cNvPr id="4" name="Picture 3">
            <a:extLst>
              <a:ext uri="{FF2B5EF4-FFF2-40B4-BE49-F238E27FC236}">
                <a16:creationId xmlns:a16="http://schemas.microsoft.com/office/drawing/2014/main" id="{A73EDF49-9F4E-468D-9EEC-5FB5CB076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501" y="1167327"/>
            <a:ext cx="10044785" cy="5647434"/>
          </a:xfrm>
          <a:prstGeom prst="rect">
            <a:avLst/>
          </a:prstGeom>
        </p:spPr>
      </p:pic>
    </p:spTree>
    <p:extLst>
      <p:ext uri="{BB962C8B-B14F-4D97-AF65-F5344CB8AC3E}">
        <p14:creationId xmlns:p14="http://schemas.microsoft.com/office/powerpoint/2010/main" val="363607594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D3702EF-F035-40CB-91C1-BE349CC71E3F}"/>
              </a:ext>
            </a:extLst>
          </p:cNvPr>
          <p:cNvGrpSpPr/>
          <p:nvPr/>
        </p:nvGrpSpPr>
        <p:grpSpPr>
          <a:xfrm>
            <a:off x="1073607" y="524598"/>
            <a:ext cx="10044785" cy="544091"/>
            <a:chOff x="411090" y="271871"/>
            <a:chExt cx="10044785" cy="544091"/>
          </a:xfrm>
        </p:grpSpPr>
        <p:sp>
          <p:nvSpPr>
            <p:cNvPr id="9" name="Rectangle 8">
              <a:extLst>
                <a:ext uri="{FF2B5EF4-FFF2-40B4-BE49-F238E27FC236}">
                  <a16:creationId xmlns:a16="http://schemas.microsoft.com/office/drawing/2014/main" id="{6EDD79BB-C9F3-4F54-8D05-575042F92229}"/>
                </a:ext>
              </a:extLst>
            </p:cNvPr>
            <p:cNvSpPr/>
            <p:nvPr/>
          </p:nvSpPr>
          <p:spPr>
            <a:xfrm>
              <a:off x="411090" y="271871"/>
              <a:ext cx="10044785" cy="54409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328EBD9A-F7C7-426A-91A4-43D1C5B1F9A2}"/>
                </a:ext>
              </a:extLst>
            </p:cNvPr>
            <p:cNvSpPr txBox="1"/>
            <p:nvPr/>
          </p:nvSpPr>
          <p:spPr>
            <a:xfrm>
              <a:off x="411090" y="271871"/>
              <a:ext cx="10044785" cy="5440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72" tIns="58420" rIns="58420" bIns="58420" numCol="1" spcCol="1270" anchor="ctr" anchorCtr="0">
              <a:noAutofit/>
            </a:bodyPr>
            <a:lstStyle/>
            <a:p>
              <a:pPr marL="0" lvl="0" indent="0" algn="l" defTabSz="1022350">
                <a:lnSpc>
                  <a:spcPct val="90000"/>
                </a:lnSpc>
                <a:spcBef>
                  <a:spcPct val="0"/>
                </a:spcBef>
                <a:spcAft>
                  <a:spcPct val="35000"/>
                </a:spcAft>
                <a:buNone/>
              </a:pPr>
              <a:r>
                <a:rPr lang="en-IN" sz="2300" dirty="0"/>
                <a:t>Freedom to choose your  seat </a:t>
              </a:r>
              <a:endParaRPr lang="en-US" sz="2300" kern="1200" dirty="0"/>
            </a:p>
          </p:txBody>
        </p:sp>
      </p:grpSp>
      <p:pic>
        <p:nvPicPr>
          <p:cNvPr id="3" name="Picture 2">
            <a:extLst>
              <a:ext uri="{FF2B5EF4-FFF2-40B4-BE49-F238E27FC236}">
                <a16:creationId xmlns:a16="http://schemas.microsoft.com/office/drawing/2014/main" id="{54E8F977-B3B6-411E-B9EC-D77795854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925" y="1152715"/>
            <a:ext cx="9947564" cy="5592774"/>
          </a:xfrm>
          <a:prstGeom prst="rect">
            <a:avLst/>
          </a:prstGeom>
        </p:spPr>
      </p:pic>
    </p:spTree>
    <p:extLst>
      <p:ext uri="{BB962C8B-B14F-4D97-AF65-F5344CB8AC3E}">
        <p14:creationId xmlns:p14="http://schemas.microsoft.com/office/powerpoint/2010/main" val="296905021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D3702EF-F035-40CB-91C1-BE349CC71E3F}"/>
              </a:ext>
            </a:extLst>
          </p:cNvPr>
          <p:cNvGrpSpPr/>
          <p:nvPr/>
        </p:nvGrpSpPr>
        <p:grpSpPr>
          <a:xfrm>
            <a:off x="1073607" y="524598"/>
            <a:ext cx="10044785" cy="544091"/>
            <a:chOff x="411090" y="271871"/>
            <a:chExt cx="10044785" cy="544091"/>
          </a:xfrm>
        </p:grpSpPr>
        <p:sp>
          <p:nvSpPr>
            <p:cNvPr id="9" name="Rectangle 8">
              <a:extLst>
                <a:ext uri="{FF2B5EF4-FFF2-40B4-BE49-F238E27FC236}">
                  <a16:creationId xmlns:a16="http://schemas.microsoft.com/office/drawing/2014/main" id="{6EDD79BB-C9F3-4F54-8D05-575042F92229}"/>
                </a:ext>
              </a:extLst>
            </p:cNvPr>
            <p:cNvSpPr/>
            <p:nvPr/>
          </p:nvSpPr>
          <p:spPr>
            <a:xfrm>
              <a:off x="411090" y="271871"/>
              <a:ext cx="10044785" cy="54409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328EBD9A-F7C7-426A-91A4-43D1C5B1F9A2}"/>
                </a:ext>
              </a:extLst>
            </p:cNvPr>
            <p:cNvSpPr txBox="1"/>
            <p:nvPr/>
          </p:nvSpPr>
          <p:spPr>
            <a:xfrm>
              <a:off x="411090" y="271871"/>
              <a:ext cx="10044785" cy="5440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72" tIns="58420" rIns="58420" bIns="58420" numCol="1" spcCol="1270" anchor="ctr" anchorCtr="0">
              <a:noAutofit/>
            </a:bodyPr>
            <a:lstStyle/>
            <a:p>
              <a:pPr marL="0" lvl="0" indent="0" algn="l" defTabSz="1022350">
                <a:lnSpc>
                  <a:spcPct val="90000"/>
                </a:lnSpc>
                <a:spcBef>
                  <a:spcPct val="0"/>
                </a:spcBef>
                <a:spcAft>
                  <a:spcPct val="35000"/>
                </a:spcAft>
                <a:buNone/>
              </a:pPr>
              <a:r>
                <a:rPr lang="en-IN" sz="2300" dirty="0"/>
                <a:t>Secured Payment Gateway</a:t>
              </a:r>
              <a:endParaRPr lang="en-US" sz="2300" kern="1200" dirty="0"/>
            </a:p>
          </p:txBody>
        </p:sp>
      </p:grpSp>
      <p:pic>
        <p:nvPicPr>
          <p:cNvPr id="4" name="Picture 3">
            <a:extLst>
              <a:ext uri="{FF2B5EF4-FFF2-40B4-BE49-F238E27FC236}">
                <a16:creationId xmlns:a16="http://schemas.microsoft.com/office/drawing/2014/main" id="{844EF0AF-DC8A-408C-BA3B-1AB5009BD1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503" y="1153475"/>
            <a:ext cx="10044785" cy="5647434"/>
          </a:xfrm>
          <a:prstGeom prst="rect">
            <a:avLst/>
          </a:prstGeom>
        </p:spPr>
      </p:pic>
    </p:spTree>
    <p:extLst>
      <p:ext uri="{BB962C8B-B14F-4D97-AF65-F5344CB8AC3E}">
        <p14:creationId xmlns:p14="http://schemas.microsoft.com/office/powerpoint/2010/main" val="149295805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D3702EF-F035-40CB-91C1-BE349CC71E3F}"/>
              </a:ext>
            </a:extLst>
          </p:cNvPr>
          <p:cNvGrpSpPr/>
          <p:nvPr/>
        </p:nvGrpSpPr>
        <p:grpSpPr>
          <a:xfrm>
            <a:off x="1073607" y="524598"/>
            <a:ext cx="10044785" cy="544091"/>
            <a:chOff x="411090" y="271871"/>
            <a:chExt cx="10044785" cy="544091"/>
          </a:xfrm>
        </p:grpSpPr>
        <p:sp>
          <p:nvSpPr>
            <p:cNvPr id="9" name="Rectangle 8">
              <a:extLst>
                <a:ext uri="{FF2B5EF4-FFF2-40B4-BE49-F238E27FC236}">
                  <a16:creationId xmlns:a16="http://schemas.microsoft.com/office/drawing/2014/main" id="{6EDD79BB-C9F3-4F54-8D05-575042F92229}"/>
                </a:ext>
              </a:extLst>
            </p:cNvPr>
            <p:cNvSpPr/>
            <p:nvPr/>
          </p:nvSpPr>
          <p:spPr>
            <a:xfrm>
              <a:off x="411090" y="271871"/>
              <a:ext cx="10044785" cy="54409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328EBD9A-F7C7-426A-91A4-43D1C5B1F9A2}"/>
                </a:ext>
              </a:extLst>
            </p:cNvPr>
            <p:cNvSpPr txBox="1"/>
            <p:nvPr/>
          </p:nvSpPr>
          <p:spPr>
            <a:xfrm>
              <a:off x="411090" y="271871"/>
              <a:ext cx="10044785" cy="5440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72" tIns="58420" rIns="58420" bIns="58420" numCol="1" spcCol="1270" anchor="ctr" anchorCtr="0">
              <a:noAutofit/>
            </a:bodyPr>
            <a:lstStyle/>
            <a:p>
              <a:pPr marL="0" lvl="0" indent="0" algn="l" defTabSz="1022350">
                <a:lnSpc>
                  <a:spcPct val="90000"/>
                </a:lnSpc>
                <a:spcBef>
                  <a:spcPct val="0"/>
                </a:spcBef>
                <a:spcAft>
                  <a:spcPct val="35000"/>
                </a:spcAft>
                <a:buNone/>
              </a:pPr>
              <a:r>
                <a:rPr lang="en-IN" sz="2300" dirty="0"/>
                <a:t>Find your Booking </a:t>
              </a:r>
              <a:endParaRPr lang="en-US" sz="2300" kern="1200" dirty="0"/>
            </a:p>
          </p:txBody>
        </p:sp>
      </p:grpSp>
      <p:pic>
        <p:nvPicPr>
          <p:cNvPr id="3" name="Picture 2">
            <a:extLst>
              <a:ext uri="{FF2B5EF4-FFF2-40B4-BE49-F238E27FC236}">
                <a16:creationId xmlns:a16="http://schemas.microsoft.com/office/drawing/2014/main" id="{F286A7D2-8071-46EF-9019-7BA5C2C9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353" y="1193386"/>
            <a:ext cx="9850582" cy="5538248"/>
          </a:xfrm>
          <a:prstGeom prst="rect">
            <a:avLst/>
          </a:prstGeom>
        </p:spPr>
      </p:pic>
    </p:spTree>
    <p:extLst>
      <p:ext uri="{BB962C8B-B14F-4D97-AF65-F5344CB8AC3E}">
        <p14:creationId xmlns:p14="http://schemas.microsoft.com/office/powerpoint/2010/main" val="126204434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ADF51E2-CD98-461C-8AFF-F164F0740936}"/>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95E31D7F-E552-4E68-A1B7-AEC4C134B988}"/>
              </a:ext>
            </a:extLst>
          </p:cNvPr>
          <p:cNvGraphicFramePr>
            <a:graphicFrameLocks noGrp="1"/>
          </p:cNvGraphicFramePr>
          <p:nvPr>
            <p:ph idx="1"/>
            <p:extLst>
              <p:ext uri="{D42A27DB-BD31-4B8C-83A1-F6EECF244321}">
                <p14:modId xmlns:p14="http://schemas.microsoft.com/office/powerpoint/2010/main" val="42811207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8811606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D3702EF-F035-40CB-91C1-BE349CC71E3F}"/>
              </a:ext>
            </a:extLst>
          </p:cNvPr>
          <p:cNvGrpSpPr/>
          <p:nvPr/>
        </p:nvGrpSpPr>
        <p:grpSpPr>
          <a:xfrm>
            <a:off x="1073607" y="524598"/>
            <a:ext cx="10044785" cy="544091"/>
            <a:chOff x="411090" y="271871"/>
            <a:chExt cx="10044785" cy="544091"/>
          </a:xfrm>
        </p:grpSpPr>
        <p:sp>
          <p:nvSpPr>
            <p:cNvPr id="9" name="Rectangle 8">
              <a:extLst>
                <a:ext uri="{FF2B5EF4-FFF2-40B4-BE49-F238E27FC236}">
                  <a16:creationId xmlns:a16="http://schemas.microsoft.com/office/drawing/2014/main" id="{6EDD79BB-C9F3-4F54-8D05-575042F92229}"/>
                </a:ext>
              </a:extLst>
            </p:cNvPr>
            <p:cNvSpPr/>
            <p:nvPr/>
          </p:nvSpPr>
          <p:spPr>
            <a:xfrm>
              <a:off x="411090" y="271871"/>
              <a:ext cx="10044785" cy="54409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328EBD9A-F7C7-426A-91A4-43D1C5B1F9A2}"/>
                </a:ext>
              </a:extLst>
            </p:cNvPr>
            <p:cNvSpPr txBox="1"/>
            <p:nvPr/>
          </p:nvSpPr>
          <p:spPr>
            <a:xfrm>
              <a:off x="411090" y="271871"/>
              <a:ext cx="10044785" cy="5440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72" tIns="58420" rIns="58420" bIns="58420" numCol="1" spcCol="1270" anchor="ctr" anchorCtr="0">
              <a:noAutofit/>
            </a:bodyPr>
            <a:lstStyle/>
            <a:p>
              <a:pPr marL="0" lvl="0" indent="0" algn="l" defTabSz="1022350">
                <a:lnSpc>
                  <a:spcPct val="90000"/>
                </a:lnSpc>
                <a:spcBef>
                  <a:spcPct val="0"/>
                </a:spcBef>
                <a:spcAft>
                  <a:spcPct val="35000"/>
                </a:spcAft>
                <a:buNone/>
              </a:pPr>
              <a:r>
                <a:rPr lang="en-IN" sz="2300" kern="1200" dirty="0"/>
                <a:t>Final Receipt </a:t>
              </a:r>
              <a:endParaRPr lang="en-US" sz="2300" kern="1200" dirty="0"/>
            </a:p>
          </p:txBody>
        </p:sp>
      </p:grpSp>
      <p:pic>
        <p:nvPicPr>
          <p:cNvPr id="4" name="Picture 3">
            <a:extLst>
              <a:ext uri="{FF2B5EF4-FFF2-40B4-BE49-F238E27FC236}">
                <a16:creationId xmlns:a16="http://schemas.microsoft.com/office/drawing/2014/main" id="{B12F7CC4-4F67-4ED2-A02F-0EFFC4217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505" y="1153472"/>
            <a:ext cx="10044785" cy="5647434"/>
          </a:xfrm>
          <a:prstGeom prst="rect">
            <a:avLst/>
          </a:prstGeom>
        </p:spPr>
      </p:pic>
    </p:spTree>
    <p:extLst>
      <p:ext uri="{BB962C8B-B14F-4D97-AF65-F5344CB8AC3E}">
        <p14:creationId xmlns:p14="http://schemas.microsoft.com/office/powerpoint/2010/main" val="345740357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D3702EF-F035-40CB-91C1-BE349CC71E3F}"/>
              </a:ext>
            </a:extLst>
          </p:cNvPr>
          <p:cNvGrpSpPr/>
          <p:nvPr/>
        </p:nvGrpSpPr>
        <p:grpSpPr>
          <a:xfrm>
            <a:off x="1073607" y="524598"/>
            <a:ext cx="10044785" cy="544091"/>
            <a:chOff x="411090" y="271871"/>
            <a:chExt cx="10044785" cy="544091"/>
          </a:xfrm>
        </p:grpSpPr>
        <p:sp>
          <p:nvSpPr>
            <p:cNvPr id="9" name="Rectangle 8">
              <a:extLst>
                <a:ext uri="{FF2B5EF4-FFF2-40B4-BE49-F238E27FC236}">
                  <a16:creationId xmlns:a16="http://schemas.microsoft.com/office/drawing/2014/main" id="{6EDD79BB-C9F3-4F54-8D05-575042F92229}"/>
                </a:ext>
              </a:extLst>
            </p:cNvPr>
            <p:cNvSpPr/>
            <p:nvPr/>
          </p:nvSpPr>
          <p:spPr>
            <a:xfrm>
              <a:off x="411090" y="271871"/>
              <a:ext cx="10044785" cy="54409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328EBD9A-F7C7-426A-91A4-43D1C5B1F9A2}"/>
                </a:ext>
              </a:extLst>
            </p:cNvPr>
            <p:cNvSpPr txBox="1"/>
            <p:nvPr/>
          </p:nvSpPr>
          <p:spPr>
            <a:xfrm>
              <a:off x="411090" y="271871"/>
              <a:ext cx="10044785" cy="5440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72" tIns="58420" rIns="58420" bIns="58420" numCol="1" spcCol="1270" anchor="ctr" anchorCtr="0">
              <a:noAutofit/>
            </a:bodyPr>
            <a:lstStyle/>
            <a:p>
              <a:pPr marL="0" lvl="0" indent="0" algn="l" defTabSz="1022350">
                <a:lnSpc>
                  <a:spcPct val="90000"/>
                </a:lnSpc>
                <a:spcBef>
                  <a:spcPct val="0"/>
                </a:spcBef>
                <a:spcAft>
                  <a:spcPct val="35000"/>
                </a:spcAft>
                <a:buNone/>
              </a:pPr>
              <a:r>
                <a:rPr lang="en-IN" sz="2300" kern="1200" dirty="0"/>
                <a:t>Customer Feedback to improve services</a:t>
              </a:r>
              <a:endParaRPr lang="en-US" sz="2300" kern="1200" dirty="0"/>
            </a:p>
          </p:txBody>
        </p:sp>
      </p:grpSp>
      <p:pic>
        <p:nvPicPr>
          <p:cNvPr id="3" name="Picture 2">
            <a:extLst>
              <a:ext uri="{FF2B5EF4-FFF2-40B4-BE49-F238E27FC236}">
                <a16:creationId xmlns:a16="http://schemas.microsoft.com/office/drawing/2014/main" id="{33DE8128-52D0-403C-9072-A39B7B955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527" y="1177632"/>
            <a:ext cx="10169236" cy="5567853"/>
          </a:xfrm>
          <a:prstGeom prst="rect">
            <a:avLst/>
          </a:prstGeom>
        </p:spPr>
      </p:pic>
    </p:spTree>
    <p:extLst>
      <p:ext uri="{BB962C8B-B14F-4D97-AF65-F5344CB8AC3E}">
        <p14:creationId xmlns:p14="http://schemas.microsoft.com/office/powerpoint/2010/main" val="245811367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D3702EF-F035-40CB-91C1-BE349CC71E3F}"/>
              </a:ext>
            </a:extLst>
          </p:cNvPr>
          <p:cNvGrpSpPr/>
          <p:nvPr/>
        </p:nvGrpSpPr>
        <p:grpSpPr>
          <a:xfrm>
            <a:off x="1073607" y="524598"/>
            <a:ext cx="10044785" cy="544091"/>
            <a:chOff x="411090" y="271871"/>
            <a:chExt cx="10044785" cy="544091"/>
          </a:xfrm>
        </p:grpSpPr>
        <p:sp>
          <p:nvSpPr>
            <p:cNvPr id="9" name="Rectangle 8">
              <a:extLst>
                <a:ext uri="{FF2B5EF4-FFF2-40B4-BE49-F238E27FC236}">
                  <a16:creationId xmlns:a16="http://schemas.microsoft.com/office/drawing/2014/main" id="{6EDD79BB-C9F3-4F54-8D05-575042F92229}"/>
                </a:ext>
              </a:extLst>
            </p:cNvPr>
            <p:cNvSpPr/>
            <p:nvPr/>
          </p:nvSpPr>
          <p:spPr>
            <a:xfrm>
              <a:off x="411090" y="271871"/>
              <a:ext cx="10044785" cy="54409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328EBD9A-F7C7-426A-91A4-43D1C5B1F9A2}"/>
                </a:ext>
              </a:extLst>
            </p:cNvPr>
            <p:cNvSpPr txBox="1"/>
            <p:nvPr/>
          </p:nvSpPr>
          <p:spPr>
            <a:xfrm>
              <a:off x="411090" y="271871"/>
              <a:ext cx="10044785" cy="5440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72" tIns="58420" rIns="58420" bIns="58420" numCol="1" spcCol="1270" anchor="ctr" anchorCtr="0">
              <a:noAutofit/>
            </a:bodyPr>
            <a:lstStyle/>
            <a:p>
              <a:pPr marL="0" lvl="0" indent="0" algn="l" defTabSz="1022350">
                <a:lnSpc>
                  <a:spcPct val="90000"/>
                </a:lnSpc>
                <a:spcBef>
                  <a:spcPct val="0"/>
                </a:spcBef>
                <a:spcAft>
                  <a:spcPct val="35000"/>
                </a:spcAft>
                <a:buNone/>
              </a:pPr>
              <a:r>
                <a:rPr lang="en-IN" sz="2300" kern="1200" dirty="0"/>
                <a:t>Scheduling Flights for Passengers </a:t>
              </a:r>
              <a:endParaRPr lang="en-US" sz="2300" kern="1200" dirty="0"/>
            </a:p>
          </p:txBody>
        </p:sp>
      </p:grpSp>
      <p:pic>
        <p:nvPicPr>
          <p:cNvPr id="6" name="Picture 5">
            <a:extLst>
              <a:ext uri="{FF2B5EF4-FFF2-40B4-BE49-F238E27FC236}">
                <a16:creationId xmlns:a16="http://schemas.microsoft.com/office/drawing/2014/main" id="{ED641B0F-0D33-43BB-BACC-8864A5B531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771" y="1231442"/>
            <a:ext cx="9684327" cy="5444775"/>
          </a:xfrm>
          <a:prstGeom prst="rect">
            <a:avLst/>
          </a:prstGeom>
        </p:spPr>
      </p:pic>
    </p:spTree>
    <p:extLst>
      <p:ext uri="{BB962C8B-B14F-4D97-AF65-F5344CB8AC3E}">
        <p14:creationId xmlns:p14="http://schemas.microsoft.com/office/powerpoint/2010/main" val="135686042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B464681-06D3-4712-89FE-6D42C784734B}"/>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Content Placeholder 1">
            <a:extLst>
              <a:ext uri="{FF2B5EF4-FFF2-40B4-BE49-F238E27FC236}">
                <a16:creationId xmlns:a16="http://schemas.microsoft.com/office/drawing/2014/main" id="{DDDACA31-C26D-4D12-BBC2-9BDF4A56EC09}"/>
              </a:ext>
            </a:extLst>
          </p:cNvPr>
          <p:cNvGraphicFramePr>
            <a:graphicFrameLocks noGrp="1"/>
          </p:cNvGraphicFramePr>
          <p:nvPr>
            <p:ph idx="1"/>
            <p:extLst>
              <p:ext uri="{D42A27DB-BD31-4B8C-83A1-F6EECF244321}">
                <p14:modId xmlns:p14="http://schemas.microsoft.com/office/powerpoint/2010/main" val="772031981"/>
              </p:ext>
            </p:extLst>
          </p:nvPr>
        </p:nvGraphicFramePr>
        <p:xfrm>
          <a:off x="838200" y="2348205"/>
          <a:ext cx="10515600" cy="36962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3912200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8E97DA3-B965-44AF-AC9E-24FA4DA8D39F}"/>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04F75EFF-3502-4ED4-93CA-69C23E812135}"/>
              </a:ext>
            </a:extLst>
          </p:cNvPr>
          <p:cNvSpPr>
            <a:spLocks noGrp="1"/>
          </p:cNvSpPr>
          <p:nvPr>
            <p:ph idx="1"/>
          </p:nvPr>
        </p:nvSpPr>
        <p:spPr>
          <a:xfrm>
            <a:off x="838200" y="2090183"/>
            <a:ext cx="10515600" cy="3973265"/>
          </a:xfrm>
        </p:spPr>
        <p:txBody>
          <a:bodyPr/>
          <a:lstStyle/>
          <a:p>
            <a:r>
              <a:rPr lang="en-US" dirty="0"/>
              <a:t>The Airline reservation system a java project is not an exception. With working employees traveling 24/7 this software speed up your reservation process and makes it convenient for the customers to book flights whenever and wherever! </a:t>
            </a:r>
          </a:p>
          <a:p>
            <a:r>
              <a:rPr lang="en-US" dirty="0"/>
              <a:t>It reduces the scope of manual error and conveniently maintains any modifications, cancellations in the reservations.</a:t>
            </a:r>
          </a:p>
          <a:p>
            <a:r>
              <a:rPr lang="en-US" dirty="0"/>
              <a:t>It not only provides flight details but also but also creates a platform to book tickets, cancels or modifies ticket timings or dates and even informs about the number of people on board!</a:t>
            </a:r>
          </a:p>
          <a:p>
            <a:endParaRPr lang="en-US" dirty="0"/>
          </a:p>
        </p:txBody>
      </p:sp>
    </p:spTree>
    <p:extLst>
      <p:ext uri="{BB962C8B-B14F-4D97-AF65-F5344CB8AC3E}">
        <p14:creationId xmlns:p14="http://schemas.microsoft.com/office/powerpoint/2010/main" val="2296459750"/>
      </p:ext>
    </p:extLst>
  </p:cSld>
  <p:clrMapOvr>
    <a:masterClrMapping/>
  </p:clrMapOvr>
  <p:transition spd="slow">
    <p:push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F8FD9BE-E473-40CB-89FA-1210136D6AC4}"/>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1094569E-464D-4733-9300-CEEA13F7B203}"/>
              </a:ext>
            </a:extLst>
          </p:cNvPr>
          <p:cNvSpPr>
            <a:spLocks noGrp="1"/>
          </p:cNvSpPr>
          <p:nvPr>
            <p:ph idx="1"/>
          </p:nvPr>
        </p:nvSpPr>
        <p:spPr>
          <a:xfrm>
            <a:off x="838200" y="2225120"/>
            <a:ext cx="10515600" cy="3944860"/>
          </a:xfrm>
        </p:spPr>
        <p:txBody>
          <a:bodyPr>
            <a:normAutofit lnSpcReduction="10000"/>
          </a:bodyPr>
          <a:lstStyle/>
          <a:p>
            <a:r>
              <a:rPr lang="en-US" sz="2400" u="sng" dirty="0">
                <a:hlinkClick r:id="rId7">
                  <a:extLst>
                    <a:ext uri="{A12FA001-AC4F-418D-AE19-62706E023703}">
                      <ahyp:hlinkClr xmlns:ahyp="http://schemas.microsoft.com/office/drawing/2018/hyperlinkcolor" val="tx"/>
                    </a:ext>
                  </a:extLst>
                </a:hlinkClick>
              </a:rPr>
              <a:t>https://brainly.in/question/3104842#readmore</a:t>
            </a:r>
            <a:endParaRPr lang="en-US" sz="2400" dirty="0"/>
          </a:p>
          <a:p>
            <a:r>
              <a:rPr lang="en-US" sz="2400" u="sng" dirty="0">
                <a:hlinkClick r:id="rId8">
                  <a:extLst>
                    <a:ext uri="{A12FA001-AC4F-418D-AE19-62706E023703}">
                      <ahyp:hlinkClr xmlns:ahyp="http://schemas.microsoft.com/office/drawing/2018/hyperlinkcolor" val="tx"/>
                    </a:ext>
                  </a:extLst>
                </a:hlinkClick>
              </a:rPr>
              <a:t>https://www.academia.edu/6521426/REQUIREMENTS_Analysis_Documentation_for_Air_ticket_reservation_system_ATRS_Team_Composition_Project_Title_Air_ticket_reservation_system_Prepared_By_S_No</a:t>
            </a:r>
            <a:r>
              <a:rPr lang="en-US" sz="2400" dirty="0"/>
              <a:t> </a:t>
            </a:r>
          </a:p>
          <a:p>
            <a:r>
              <a:rPr lang="en-US" sz="2400" u="sng" dirty="0">
                <a:hlinkClick r:id="rId9">
                  <a:extLst>
                    <a:ext uri="{A12FA001-AC4F-418D-AE19-62706E023703}">
                      <ahyp:hlinkClr xmlns:ahyp="http://schemas.microsoft.com/office/drawing/2018/hyperlinkcolor" val="tx"/>
                    </a:ext>
                  </a:extLst>
                </a:hlinkClick>
              </a:rPr>
              <a:t>https://www.slideshare.net/ash21j/airline-reservation-27531607</a:t>
            </a:r>
            <a:endParaRPr lang="en-US" sz="2400" dirty="0"/>
          </a:p>
          <a:p>
            <a:r>
              <a:rPr lang="en-US" sz="2400" u="sng" dirty="0">
                <a:hlinkClick r:id="rId10">
                  <a:extLst>
                    <a:ext uri="{A12FA001-AC4F-418D-AE19-62706E023703}">
                      <ahyp:hlinkClr xmlns:ahyp="http://schemas.microsoft.com/office/drawing/2018/hyperlinkcolor" val="tx"/>
                    </a:ext>
                  </a:extLst>
                </a:hlinkClick>
              </a:rPr>
              <a:t>https://www.coursehero.com/file/16389580/Abstract-for-Airline-Reservation-System/</a:t>
            </a:r>
            <a:endParaRPr lang="en-US" sz="2400" dirty="0"/>
          </a:p>
          <a:p>
            <a:r>
              <a:rPr lang="en-US" sz="2400" u="sng" dirty="0">
                <a:hlinkClick r:id="rId11">
                  <a:extLst>
                    <a:ext uri="{A12FA001-AC4F-418D-AE19-62706E023703}">
                      <ahyp:hlinkClr xmlns:ahyp="http://schemas.microsoft.com/office/drawing/2018/hyperlinkcolor" val="tx"/>
                    </a:ext>
                  </a:extLst>
                </a:hlinkClick>
              </a:rPr>
              <a:t>https://www.oracle.com/technetwork/java/javase/downloads/jdk-netbeans-jsp-3413139-esa.html</a:t>
            </a:r>
            <a:endParaRPr lang="en-US" sz="2400" u="sng" dirty="0"/>
          </a:p>
          <a:p>
            <a:r>
              <a:rPr lang="en-US" sz="2400" dirty="0">
                <a:hlinkClick r:id="rId12">
                  <a:extLst>
                    <a:ext uri="{A12FA001-AC4F-418D-AE19-62706E023703}">
                      <ahyp:hlinkClr xmlns:ahyp="http://schemas.microsoft.com/office/drawing/2018/hyperlinkcolor" val="tx"/>
                    </a:ext>
                  </a:extLst>
                </a:hlinkClick>
              </a:rPr>
              <a:t>https://netbeans.org/community/releases/81/relnotes.html</a:t>
            </a:r>
            <a:endParaRPr lang="en-US" sz="2400" dirty="0"/>
          </a:p>
          <a:p>
            <a:endParaRPr lang="en-US" dirty="0"/>
          </a:p>
        </p:txBody>
      </p:sp>
    </p:spTree>
    <p:extLst>
      <p:ext uri="{BB962C8B-B14F-4D97-AF65-F5344CB8AC3E}">
        <p14:creationId xmlns:p14="http://schemas.microsoft.com/office/powerpoint/2010/main" val="3372344579"/>
      </p:ext>
    </p:extLst>
  </p:cSld>
  <p:clrMapOvr>
    <a:masterClrMapping/>
  </p:clrMapOvr>
  <p:transition spd="slow">
    <p:push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67BCC66-457D-4AFD-8A63-189E1B6BF4DC}"/>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B44201F9-4A32-4627-AD7B-A20C9879B7B4}"/>
              </a:ext>
            </a:extLst>
          </p:cNvPr>
          <p:cNvSpPr>
            <a:spLocks noGrp="1"/>
          </p:cNvSpPr>
          <p:nvPr>
            <p:ph idx="1"/>
          </p:nvPr>
        </p:nvSpPr>
        <p:spPr>
          <a:xfrm>
            <a:off x="838200" y="2020934"/>
            <a:ext cx="10515600" cy="4351338"/>
          </a:xfrm>
        </p:spPr>
        <p:txBody>
          <a:bodyPr>
            <a:normAutofit fontScale="92500" lnSpcReduction="10000"/>
          </a:bodyPr>
          <a:lstStyle/>
          <a:p>
            <a:pPr fontAlgn="base"/>
            <a:r>
              <a:rPr lang="en-US" dirty="0"/>
              <a:t>Our project is an attempt to stimulate the basic concepts of real world airline reservation system.</a:t>
            </a:r>
          </a:p>
          <a:p>
            <a:pPr fontAlgn="base"/>
            <a:r>
              <a:rPr lang="en-US" dirty="0"/>
              <a:t>The main Purpose of this software is to reduce the manual errors involved in the airline reservation process and make it convenient for the customers to book the flights as when they require.</a:t>
            </a:r>
          </a:p>
          <a:p>
            <a:pPr fontAlgn="base"/>
            <a:r>
              <a:rPr lang="en-US" dirty="0"/>
              <a:t>The Airline Reservation System project mainly consists of two types of users. The customers who access the information provided by the website and the administrator who modifies and updates the information.</a:t>
            </a:r>
          </a:p>
          <a:p>
            <a:pPr fontAlgn="base"/>
            <a:r>
              <a:rPr lang="en-US" dirty="0"/>
              <a:t>The system enables the customer to do the things such as search for airline flights ( Domestic &amp; International ) for two travel cities on a specified date, choose a flight based on the details, reservation of flight and cancellation of reservation.</a:t>
            </a:r>
          </a:p>
          <a:p>
            <a:endParaRPr lang="en-US" dirty="0"/>
          </a:p>
        </p:txBody>
      </p:sp>
    </p:spTree>
    <p:extLst>
      <p:ext uri="{BB962C8B-B14F-4D97-AF65-F5344CB8AC3E}">
        <p14:creationId xmlns:p14="http://schemas.microsoft.com/office/powerpoint/2010/main" val="230555686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78E334D-7046-49EB-9154-E3970D0CF7A7}"/>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BFBCD93F-7E42-4919-A852-418FC3C4020E}"/>
              </a:ext>
            </a:extLst>
          </p:cNvPr>
          <p:cNvGraphicFramePr>
            <a:graphicFrameLocks noGrp="1"/>
          </p:cNvGraphicFramePr>
          <p:nvPr>
            <p:ph idx="1"/>
            <p:extLst>
              <p:ext uri="{D42A27DB-BD31-4B8C-83A1-F6EECF244321}">
                <p14:modId xmlns:p14="http://schemas.microsoft.com/office/powerpoint/2010/main" val="17918453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6617251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F09E4F8-717D-4BF9-AFCF-A7A07B56D573}"/>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641EFD2B-291C-4C87-A78E-3523B2EBD22B}"/>
              </a:ext>
            </a:extLst>
          </p:cNvPr>
          <p:cNvSpPr>
            <a:spLocks noGrp="1"/>
          </p:cNvSpPr>
          <p:nvPr>
            <p:ph idx="1"/>
          </p:nvPr>
        </p:nvSpPr>
        <p:spPr>
          <a:xfrm>
            <a:off x="838200" y="2198487"/>
            <a:ext cx="10515600" cy="4113536"/>
          </a:xfrm>
        </p:spPr>
        <p:txBody>
          <a:bodyPr/>
          <a:lstStyle/>
          <a:p>
            <a:r>
              <a:rPr lang="en-US" dirty="0"/>
              <a:t>This project designs and implements air ticket reservation system.</a:t>
            </a:r>
          </a:p>
          <a:p>
            <a:r>
              <a:rPr lang="en-US" dirty="0"/>
              <a:t>Supported by a well-designed database, all available air flight information is integrated together and can be accessed easily through a single point.</a:t>
            </a:r>
          </a:p>
          <a:p>
            <a:r>
              <a:rPr lang="en-US" dirty="0"/>
              <a:t>A friendly user interface is provided so that various combinations of search criteria can be fetched from user and generates corresponding database search statements.</a:t>
            </a:r>
          </a:p>
          <a:p>
            <a:r>
              <a:rPr lang="en-US" dirty="0"/>
              <a:t>The air ticket reservation system provided both customer and administration interfaces with the latter used for administration purposes. </a:t>
            </a:r>
          </a:p>
          <a:p>
            <a:endParaRPr lang="en-US" dirty="0"/>
          </a:p>
        </p:txBody>
      </p:sp>
    </p:spTree>
    <p:extLst>
      <p:ext uri="{BB962C8B-B14F-4D97-AF65-F5344CB8AC3E}">
        <p14:creationId xmlns:p14="http://schemas.microsoft.com/office/powerpoint/2010/main" val="2262989901"/>
      </p:ext>
    </p:extLst>
  </p:cSld>
  <p:clrMapOvr>
    <a:masterClrMapping/>
  </p:clrMapOvr>
  <p:transition spd="slow">
    <p:push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298FCA2-7E16-482E-9E61-1DF0A3FB15C2}"/>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591FBE9F-F451-47E1-B5B5-BA3EE148684B}"/>
              </a:ext>
            </a:extLst>
          </p:cNvPr>
          <p:cNvSpPr>
            <a:spLocks noGrp="1"/>
          </p:cNvSpPr>
          <p:nvPr>
            <p:ph idx="1"/>
          </p:nvPr>
        </p:nvSpPr>
        <p:spPr>
          <a:xfrm>
            <a:off x="838200" y="2038689"/>
            <a:ext cx="10515600" cy="4351338"/>
          </a:xfrm>
        </p:spPr>
        <p:txBody>
          <a:bodyPr>
            <a:normAutofit lnSpcReduction="10000"/>
          </a:bodyPr>
          <a:lstStyle/>
          <a:p>
            <a:r>
              <a:rPr lang="en-US" dirty="0"/>
              <a:t>The Airline Reservation System project is an implementation of a general Airline Ticketing application, which helps the customers to search the availability of various airline tickets.</a:t>
            </a:r>
          </a:p>
          <a:p>
            <a:r>
              <a:rPr lang="en-US" dirty="0"/>
              <a:t>This project also covers various features like registration of the users, modifying the details of the application by the administrator , by adding, deleting or modifying the customer details, flights information.</a:t>
            </a:r>
          </a:p>
          <a:p>
            <a:r>
              <a:rPr lang="en-US" dirty="0"/>
              <a:t>This system will be implemented using  Java &amp; SQL will act as a database</a:t>
            </a:r>
          </a:p>
          <a:p>
            <a:r>
              <a:rPr lang="en-US" dirty="0"/>
              <a:t> It will enhance the relationship between customers and airline agencies</a:t>
            </a:r>
          </a:p>
        </p:txBody>
      </p:sp>
    </p:spTree>
    <p:extLst>
      <p:ext uri="{BB962C8B-B14F-4D97-AF65-F5344CB8AC3E}">
        <p14:creationId xmlns:p14="http://schemas.microsoft.com/office/powerpoint/2010/main" val="3578677401"/>
      </p:ext>
    </p:extLst>
  </p:cSld>
  <p:clrMapOvr>
    <a:masterClrMapping/>
  </p:clrMapOvr>
  <p:transition spd="slow">
    <p:push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5D0A3E61-236C-444C-8F2D-9B2AF3E7A306}"/>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Table 8">
            <a:extLst>
              <a:ext uri="{FF2B5EF4-FFF2-40B4-BE49-F238E27FC236}">
                <a16:creationId xmlns:a16="http://schemas.microsoft.com/office/drawing/2014/main" id="{D39C1523-20BE-4E7F-9DDB-C7C7A93E7000}"/>
              </a:ext>
            </a:extLst>
          </p:cNvPr>
          <p:cNvGraphicFramePr>
            <a:graphicFrameLocks noGrp="1"/>
          </p:cNvGraphicFramePr>
          <p:nvPr>
            <p:ph idx="1"/>
            <p:extLst>
              <p:ext uri="{D42A27DB-BD31-4B8C-83A1-F6EECF244321}">
                <p14:modId xmlns:p14="http://schemas.microsoft.com/office/powerpoint/2010/main" val="1534891217"/>
              </p:ext>
            </p:extLst>
          </p:nvPr>
        </p:nvGraphicFramePr>
        <p:xfrm>
          <a:off x="914400" y="1855433"/>
          <a:ext cx="10439400" cy="4674820"/>
        </p:xfrm>
        <a:graphic>
          <a:graphicData uri="http://schemas.openxmlformats.org/drawingml/2006/table">
            <a:tbl>
              <a:tblPr firstRow="1" bandRow="1">
                <a:tableStyleId>{8EC20E35-A176-4012-BC5E-935CFFF8708E}</a:tableStyleId>
              </a:tblPr>
              <a:tblGrid>
                <a:gridCol w="2609850">
                  <a:extLst>
                    <a:ext uri="{9D8B030D-6E8A-4147-A177-3AD203B41FA5}">
                      <a16:colId xmlns:a16="http://schemas.microsoft.com/office/drawing/2014/main" val="1031312457"/>
                    </a:ext>
                  </a:extLst>
                </a:gridCol>
                <a:gridCol w="2609850">
                  <a:extLst>
                    <a:ext uri="{9D8B030D-6E8A-4147-A177-3AD203B41FA5}">
                      <a16:colId xmlns:a16="http://schemas.microsoft.com/office/drawing/2014/main" val="3212088193"/>
                    </a:ext>
                  </a:extLst>
                </a:gridCol>
                <a:gridCol w="2609850">
                  <a:extLst>
                    <a:ext uri="{9D8B030D-6E8A-4147-A177-3AD203B41FA5}">
                      <a16:colId xmlns:a16="http://schemas.microsoft.com/office/drawing/2014/main" val="3254265333"/>
                    </a:ext>
                  </a:extLst>
                </a:gridCol>
                <a:gridCol w="2609850">
                  <a:extLst>
                    <a:ext uri="{9D8B030D-6E8A-4147-A177-3AD203B41FA5}">
                      <a16:colId xmlns:a16="http://schemas.microsoft.com/office/drawing/2014/main" val="394947527"/>
                    </a:ext>
                  </a:extLst>
                </a:gridCol>
              </a:tblGrid>
              <a:tr h="712587">
                <a:tc gridSpan="2">
                  <a:txBody>
                    <a:bodyPr/>
                    <a:lstStyle/>
                    <a:p>
                      <a:pPr algn="ctr">
                        <a:lnSpc>
                          <a:spcPct val="200000"/>
                        </a:lnSpc>
                      </a:pPr>
                      <a:r>
                        <a:rPr lang="en-US" dirty="0"/>
                        <a:t>Software Requirements </a:t>
                      </a:r>
                    </a:p>
                  </a:txBody>
                  <a:tcPr/>
                </a:tc>
                <a:tc hMerge="1">
                  <a:txBody>
                    <a:bodyPr/>
                    <a:lstStyle/>
                    <a:p>
                      <a:endParaRPr lang="en-US" dirty="0"/>
                    </a:p>
                  </a:txBody>
                  <a:tcPr/>
                </a:tc>
                <a:tc gridSpan="2">
                  <a:txBody>
                    <a:bodyPr/>
                    <a:lstStyle/>
                    <a:p>
                      <a:pPr algn="ctr">
                        <a:lnSpc>
                          <a:spcPct val="200000"/>
                        </a:lnSpc>
                      </a:pPr>
                      <a:r>
                        <a:rPr lang="en-US" dirty="0"/>
                        <a:t>Hardware Requirements </a:t>
                      </a:r>
                    </a:p>
                  </a:txBody>
                  <a:tcPr/>
                </a:tc>
                <a:tc hMerge="1">
                  <a:txBody>
                    <a:bodyPr/>
                    <a:lstStyle/>
                    <a:p>
                      <a:endParaRPr lang="en-US" dirty="0"/>
                    </a:p>
                  </a:txBody>
                  <a:tcPr/>
                </a:tc>
                <a:extLst>
                  <a:ext uri="{0D108BD9-81ED-4DB2-BD59-A6C34878D82A}">
                    <a16:rowId xmlns:a16="http://schemas.microsoft.com/office/drawing/2014/main" val="643639913"/>
                  </a:ext>
                </a:extLst>
              </a:tr>
              <a:tr h="1074506">
                <a:tc>
                  <a:txBody>
                    <a:bodyPr/>
                    <a:lstStyle/>
                    <a:p>
                      <a:pPr>
                        <a:lnSpc>
                          <a:spcPct val="200000"/>
                        </a:lnSpc>
                      </a:pPr>
                      <a:r>
                        <a:rPr lang="en-US" dirty="0"/>
                        <a:t>Operating System : </a:t>
                      </a:r>
                    </a:p>
                  </a:txBody>
                  <a:tcPr/>
                </a:tc>
                <a:tc>
                  <a:txBody>
                    <a:bodyPr/>
                    <a:lstStyle/>
                    <a:p>
                      <a:pPr>
                        <a:lnSpc>
                          <a:spcPct val="200000"/>
                        </a:lnSpc>
                      </a:pPr>
                      <a:r>
                        <a:rPr lang="en-US" dirty="0"/>
                        <a:t>Windows or Linux or MAC</a:t>
                      </a:r>
                    </a:p>
                  </a:txBody>
                  <a:tcPr/>
                </a:tc>
                <a:tc>
                  <a:txBody>
                    <a:bodyPr/>
                    <a:lstStyle/>
                    <a:p>
                      <a:pPr>
                        <a:lnSpc>
                          <a:spcPct val="200000"/>
                        </a:lnSpc>
                      </a:pPr>
                      <a:r>
                        <a:rPr lang="nn-NO" dirty="0"/>
                        <a:t> </a:t>
                      </a:r>
                      <a:r>
                        <a:rPr lang="en-US" dirty="0"/>
                        <a:t>Processor : </a:t>
                      </a:r>
                    </a:p>
                  </a:txBody>
                  <a:tcPr/>
                </a:tc>
                <a:tc>
                  <a:txBody>
                    <a:bodyPr/>
                    <a:lstStyle/>
                    <a:p>
                      <a:pPr>
                        <a:lnSpc>
                          <a:spcPct val="200000"/>
                        </a:lnSpc>
                      </a:pPr>
                      <a:r>
                        <a:rPr lang="en-US" sz="1800" kern="1200" dirty="0">
                          <a:effectLst/>
                        </a:rPr>
                        <a:t>800MHz Intel Pentium III or greater</a:t>
                      </a:r>
                      <a:endParaRPr lang="en-US" dirty="0"/>
                    </a:p>
                  </a:txBody>
                  <a:tcPr/>
                </a:tc>
                <a:extLst>
                  <a:ext uri="{0D108BD9-81ED-4DB2-BD59-A6C34878D82A}">
                    <a16:rowId xmlns:a16="http://schemas.microsoft.com/office/drawing/2014/main" val="2436713033"/>
                  </a:ext>
                </a:extLst>
              </a:tr>
              <a:tr h="712587">
                <a:tc>
                  <a:txBody>
                    <a:bodyPr/>
                    <a:lstStyle/>
                    <a:p>
                      <a:pPr>
                        <a:lnSpc>
                          <a:spcPct val="200000"/>
                        </a:lnSpc>
                      </a:pPr>
                      <a:r>
                        <a:rPr lang="en-US" dirty="0"/>
                        <a:t>User Interface :</a:t>
                      </a:r>
                    </a:p>
                  </a:txBody>
                  <a:tcPr/>
                </a:tc>
                <a:tc>
                  <a:txBody>
                    <a:bodyPr/>
                    <a:lstStyle/>
                    <a:p>
                      <a:pPr>
                        <a:lnSpc>
                          <a:spcPct val="200000"/>
                        </a:lnSpc>
                      </a:pPr>
                      <a:r>
                        <a:rPr lang="en-US" dirty="0"/>
                        <a:t>NetBeans</a:t>
                      </a:r>
                    </a:p>
                  </a:txBody>
                  <a:tcPr/>
                </a:tc>
                <a:tc>
                  <a:txBody>
                    <a:bodyPr/>
                    <a:lstStyle/>
                    <a:p>
                      <a:pPr>
                        <a:lnSpc>
                          <a:spcPct val="200000"/>
                        </a:lnSpc>
                      </a:pPr>
                      <a:r>
                        <a:rPr lang="nn-NO" dirty="0"/>
                        <a:t>Hard Disk :</a:t>
                      </a:r>
                      <a:endParaRPr lang="en-US" dirty="0"/>
                    </a:p>
                  </a:txBody>
                  <a:tcPr/>
                </a:tc>
                <a:tc>
                  <a:txBody>
                    <a:bodyPr/>
                    <a:lstStyle/>
                    <a:p>
                      <a:pPr>
                        <a:lnSpc>
                          <a:spcPct val="200000"/>
                        </a:lnSpc>
                      </a:pPr>
                      <a:r>
                        <a:rPr lang="nn-NO"/>
                        <a:t> 10 </a:t>
                      </a:r>
                      <a:r>
                        <a:rPr lang="nn-NO" dirty="0"/>
                        <a:t>GB minimum </a:t>
                      </a:r>
                      <a:endParaRPr lang="en-US" dirty="0"/>
                    </a:p>
                  </a:txBody>
                  <a:tcPr/>
                </a:tc>
                <a:extLst>
                  <a:ext uri="{0D108BD9-81ED-4DB2-BD59-A6C34878D82A}">
                    <a16:rowId xmlns:a16="http://schemas.microsoft.com/office/drawing/2014/main" val="3995247355"/>
                  </a:ext>
                </a:extLst>
              </a:tr>
              <a:tr h="712587">
                <a:tc>
                  <a:txBody>
                    <a:bodyPr/>
                    <a:lstStyle/>
                    <a:p>
                      <a:pPr>
                        <a:lnSpc>
                          <a:spcPct val="200000"/>
                        </a:lnSpc>
                      </a:pPr>
                      <a:r>
                        <a:rPr lang="en-US" dirty="0"/>
                        <a:t>Programming Language :</a:t>
                      </a:r>
                    </a:p>
                  </a:txBody>
                  <a:tcPr/>
                </a:tc>
                <a:tc>
                  <a:txBody>
                    <a:bodyPr/>
                    <a:lstStyle/>
                    <a:p>
                      <a:pPr>
                        <a:lnSpc>
                          <a:spcPct val="200000"/>
                        </a:lnSpc>
                      </a:pPr>
                      <a:r>
                        <a:rPr lang="en-US" dirty="0"/>
                        <a:t>JAVA</a:t>
                      </a:r>
                    </a:p>
                  </a:txBody>
                  <a:tcPr/>
                </a:tc>
                <a:tc>
                  <a:txBody>
                    <a:bodyPr/>
                    <a:lstStyle/>
                    <a:p>
                      <a:pPr>
                        <a:lnSpc>
                          <a:spcPct val="200000"/>
                        </a:lnSpc>
                      </a:pPr>
                      <a:r>
                        <a:rPr lang="en-US" dirty="0"/>
                        <a:t>RAM :</a:t>
                      </a:r>
                    </a:p>
                  </a:txBody>
                  <a:tcPr/>
                </a:tc>
                <a:tc>
                  <a:txBody>
                    <a:bodyPr/>
                    <a:lstStyle/>
                    <a:p>
                      <a:pPr>
                        <a:lnSpc>
                          <a:spcPct val="200000"/>
                        </a:lnSpc>
                      </a:pPr>
                      <a:r>
                        <a:rPr lang="en-US" dirty="0"/>
                        <a:t>512MB or more </a:t>
                      </a:r>
                    </a:p>
                  </a:txBody>
                  <a:tcPr/>
                </a:tc>
                <a:extLst>
                  <a:ext uri="{0D108BD9-81ED-4DB2-BD59-A6C34878D82A}">
                    <a16:rowId xmlns:a16="http://schemas.microsoft.com/office/drawing/2014/main" val="417722119"/>
                  </a:ext>
                </a:extLst>
              </a:tr>
              <a:tr h="712587">
                <a:tc>
                  <a:txBody>
                    <a:bodyPr/>
                    <a:lstStyle/>
                    <a:p>
                      <a:pPr>
                        <a:lnSpc>
                          <a:spcPct val="200000"/>
                        </a:lnSpc>
                      </a:pPr>
                      <a:r>
                        <a:rPr lang="en-US" dirty="0"/>
                        <a:t>Database :</a:t>
                      </a:r>
                    </a:p>
                  </a:txBody>
                  <a:tcPr/>
                </a:tc>
                <a:tc>
                  <a:txBody>
                    <a:bodyPr/>
                    <a:lstStyle/>
                    <a:p>
                      <a:pPr>
                        <a:lnSpc>
                          <a:spcPct val="200000"/>
                        </a:lnSpc>
                      </a:pPr>
                      <a:r>
                        <a:rPr lang="en-US" dirty="0"/>
                        <a:t>MYSQL</a:t>
                      </a:r>
                    </a:p>
                  </a:txBody>
                  <a:tcPr/>
                </a:tc>
                <a:tc>
                  <a:txBody>
                    <a:bodyPr/>
                    <a:lstStyle/>
                    <a:p>
                      <a:pPr>
                        <a:lnSpc>
                          <a:spcPct val="200000"/>
                        </a:lnSpc>
                      </a:pPr>
                      <a:endParaRPr lang="en-US"/>
                    </a:p>
                  </a:txBody>
                  <a:tcPr/>
                </a:tc>
                <a:tc>
                  <a:txBody>
                    <a:bodyPr/>
                    <a:lstStyle/>
                    <a:p>
                      <a:pPr>
                        <a:lnSpc>
                          <a:spcPct val="200000"/>
                        </a:lnSpc>
                      </a:pPr>
                      <a:endParaRPr lang="en-US"/>
                    </a:p>
                  </a:txBody>
                  <a:tcPr/>
                </a:tc>
                <a:extLst>
                  <a:ext uri="{0D108BD9-81ED-4DB2-BD59-A6C34878D82A}">
                    <a16:rowId xmlns:a16="http://schemas.microsoft.com/office/drawing/2014/main" val="4183203137"/>
                  </a:ext>
                </a:extLst>
              </a:tr>
              <a:tr h="712587">
                <a:tc>
                  <a:txBody>
                    <a:bodyPr/>
                    <a:lstStyle/>
                    <a:p>
                      <a:pPr>
                        <a:lnSpc>
                          <a:spcPct val="200000"/>
                        </a:lnSpc>
                      </a:pPr>
                      <a:r>
                        <a:rPr lang="en-US" dirty="0"/>
                        <a:t>Server  used :</a:t>
                      </a:r>
                    </a:p>
                  </a:txBody>
                  <a:tcPr/>
                </a:tc>
                <a:tc>
                  <a:txBody>
                    <a:bodyPr/>
                    <a:lstStyle/>
                    <a:p>
                      <a:pPr>
                        <a:lnSpc>
                          <a:spcPct val="200000"/>
                        </a:lnSpc>
                      </a:pPr>
                      <a:r>
                        <a:rPr lang="en-US" dirty="0"/>
                        <a:t>XAMPP</a:t>
                      </a:r>
                    </a:p>
                  </a:txBody>
                  <a:tcPr/>
                </a:tc>
                <a:tc>
                  <a:txBody>
                    <a:bodyPr/>
                    <a:lstStyle/>
                    <a:p>
                      <a:pPr>
                        <a:lnSpc>
                          <a:spcPct val="200000"/>
                        </a:lnSpc>
                      </a:pPr>
                      <a:endParaRPr lang="en-US"/>
                    </a:p>
                  </a:txBody>
                  <a:tcPr/>
                </a:tc>
                <a:tc>
                  <a:txBody>
                    <a:bodyPr/>
                    <a:lstStyle/>
                    <a:p>
                      <a:pPr>
                        <a:lnSpc>
                          <a:spcPct val="200000"/>
                        </a:lnSpc>
                      </a:pPr>
                      <a:endParaRPr lang="en-US" dirty="0"/>
                    </a:p>
                  </a:txBody>
                  <a:tcPr/>
                </a:tc>
                <a:extLst>
                  <a:ext uri="{0D108BD9-81ED-4DB2-BD59-A6C34878D82A}">
                    <a16:rowId xmlns:a16="http://schemas.microsoft.com/office/drawing/2014/main" val="1037242804"/>
                  </a:ext>
                </a:extLst>
              </a:tr>
            </a:tbl>
          </a:graphicData>
        </a:graphic>
      </p:graphicFrame>
    </p:spTree>
    <p:extLst>
      <p:ext uri="{BB962C8B-B14F-4D97-AF65-F5344CB8AC3E}">
        <p14:creationId xmlns:p14="http://schemas.microsoft.com/office/powerpoint/2010/main" val="2564493201"/>
      </p:ext>
    </p:extLst>
  </p:cSld>
  <p:clrMapOvr>
    <a:masterClrMapping/>
  </p:clrMapOvr>
  <p:transition spd="slow">
    <p:push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478D6AA-F22E-46DC-9716-D9596A4ADF09}"/>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DFDCA02E-E0FA-4AE7-8927-840BE8654350}"/>
              </a:ext>
            </a:extLst>
          </p:cNvPr>
          <p:cNvSpPr>
            <a:spLocks noGrp="1"/>
          </p:cNvSpPr>
          <p:nvPr>
            <p:ph sz="half" idx="1"/>
          </p:nvPr>
        </p:nvSpPr>
        <p:spPr/>
        <p:txBody>
          <a:bodyPr>
            <a:normAutofit fontScale="85000" lnSpcReduction="20000"/>
          </a:bodyPr>
          <a:lstStyle/>
          <a:p>
            <a:pPr marL="0" indent="0">
              <a:buNone/>
            </a:pPr>
            <a:r>
              <a:rPr lang="en-US" b="1" dirty="0"/>
              <a:t>JavaFX</a:t>
            </a:r>
          </a:p>
          <a:p>
            <a:r>
              <a:rPr lang="en-US" dirty="0"/>
              <a:t>JavaFX is a Java library used to develop Desktop applications as well as Rich Internet Applications (RIA). The applications built in JavaFX, can run on multiple platforms including Web, Mobile and Desktops.</a:t>
            </a:r>
          </a:p>
          <a:p>
            <a:r>
              <a:rPr lang="en-US" dirty="0"/>
              <a:t>JavaFX is intended to replace swing in Java applications as a GUI framework. Like Swing, JavaFX also provides its own components and doesn't depend upon the operating system. It is lightweight and hardware accelerated. It supports various operating systems including Windows, Linux and Mac OS.</a:t>
            </a:r>
          </a:p>
          <a:p>
            <a:endParaRPr lang="en-US" dirty="0"/>
          </a:p>
        </p:txBody>
      </p:sp>
      <p:sp>
        <p:nvSpPr>
          <p:cNvPr id="6" name="Content Placeholder 5">
            <a:extLst>
              <a:ext uri="{FF2B5EF4-FFF2-40B4-BE49-F238E27FC236}">
                <a16:creationId xmlns:a16="http://schemas.microsoft.com/office/drawing/2014/main" id="{BAECB94C-AC1A-4B89-A42B-FDCCBE43D75B}"/>
              </a:ext>
            </a:extLst>
          </p:cNvPr>
          <p:cNvSpPr>
            <a:spLocks noGrp="1"/>
          </p:cNvSpPr>
          <p:nvPr>
            <p:ph sz="half" idx="2"/>
          </p:nvPr>
        </p:nvSpPr>
        <p:spPr/>
        <p:txBody>
          <a:bodyPr>
            <a:normAutofit fontScale="85000" lnSpcReduction="20000"/>
          </a:bodyPr>
          <a:lstStyle/>
          <a:p>
            <a:pPr marL="0" indent="0">
              <a:buNone/>
            </a:pPr>
            <a:r>
              <a:rPr lang="en-US" b="1" dirty="0"/>
              <a:t>MySQL</a:t>
            </a:r>
          </a:p>
          <a:p>
            <a:r>
              <a:rPr lang="en-US" dirty="0"/>
              <a:t>MySQL is a fast, easy to use relational database. It is currently the most popular open-source database. It is very commonly used in conjunction with PHP scripts to create powerful and dynamic server-side applications.</a:t>
            </a:r>
          </a:p>
          <a:p>
            <a:r>
              <a:rPr lang="en-US" dirty="0"/>
              <a:t>MySQL is used for many small and big businesses. It is developed, marketed and supported by MySQL AB, a Swedish company. It is written in C and C++.</a:t>
            </a:r>
          </a:p>
          <a:p>
            <a:pPr marL="0" indent="0">
              <a:buNone/>
            </a:pPr>
            <a:endParaRPr lang="en-US" dirty="0"/>
          </a:p>
        </p:txBody>
      </p:sp>
    </p:spTree>
    <p:extLst>
      <p:ext uri="{BB962C8B-B14F-4D97-AF65-F5344CB8AC3E}">
        <p14:creationId xmlns:p14="http://schemas.microsoft.com/office/powerpoint/2010/main" val="419144994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eme1">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Theme1" id="{EAFC56DB-2E80-482A-8D2C-83F80DCDC9ED}" vid="{B7B2E683-1522-429C-B228-0DB4E063627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0</TotalTime>
  <Words>1426</Words>
  <Application>Microsoft Office PowerPoint</Application>
  <PresentationFormat>Widescreen</PresentationFormat>
  <Paragraphs>302</Paragraphs>
  <Slides>35</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35</vt:i4>
      </vt:variant>
    </vt:vector>
  </HeadingPairs>
  <TitlesOfParts>
    <vt:vector size="41" baseType="lpstr">
      <vt:lpstr>Arial</vt:lpstr>
      <vt:lpstr>Calibri</vt:lpstr>
      <vt:lpstr>Calibri Light</vt:lpstr>
      <vt:lpstr>Times New Roman</vt:lpstr>
      <vt:lpstr>Office Theme</vt:lpstr>
      <vt:lpstr>Theme1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Deo</dc:creator>
  <cp:lastModifiedBy>Aditya Deo</cp:lastModifiedBy>
  <cp:revision>48</cp:revision>
  <dcterms:created xsi:type="dcterms:W3CDTF">2019-09-27T12:41:22Z</dcterms:created>
  <dcterms:modified xsi:type="dcterms:W3CDTF">2019-11-01T04:23:28Z</dcterms:modified>
</cp:coreProperties>
</file>